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57" r:id="rId4"/>
    <p:sldId id="259" r:id="rId5"/>
    <p:sldId id="264" r:id="rId6"/>
    <p:sldId id="272" r:id="rId7"/>
    <p:sldId id="273" r:id="rId8"/>
    <p:sldId id="270" r:id="rId9"/>
    <p:sldId id="260" r:id="rId10"/>
    <p:sldId id="268" r:id="rId11"/>
    <p:sldId id="274" r:id="rId12"/>
    <p:sldId id="275" r:id="rId13"/>
    <p:sldId id="269" r:id="rId14"/>
    <p:sldId id="261" r:id="rId15"/>
    <p:sldId id="279" r:id="rId16"/>
    <p:sldId id="271" r:id="rId17"/>
    <p:sldId id="278" r:id="rId18"/>
    <p:sldId id="265" r:id="rId19"/>
    <p:sldId id="262" r:id="rId20"/>
    <p:sldId id="267" r:id="rId21"/>
    <p:sldId id="277" r:id="rId22"/>
    <p:sldId id="276" r:id="rId23"/>
    <p:sldId id="266" r:id="rId24"/>
    <p:sldId id="280" r:id="rId25"/>
    <p:sldId id="25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7C7"/>
    <a:srgbClr val="E422BE"/>
    <a:srgbClr val="F5A3E5"/>
    <a:srgbClr val="FBDB62"/>
    <a:srgbClr val="BA2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2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9007C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BF-415C-9B37-4E7ADF82BDB6}"/>
              </c:ext>
            </c:extLst>
          </c:dPt>
          <c:dPt>
            <c:idx val="1"/>
            <c:bubble3D val="0"/>
            <c:spPr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BF-415C-9B37-4E7ADF82BDB6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BF-415C-9B37-4E7ADF82BDB6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BF-415C-9B37-4E7ADF82BDB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BF-415C-9B37-4E7ADF82BD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7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5A3E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0D-484D-AD7E-4B6915CAA611}"/>
              </c:ext>
            </c:extLst>
          </c:dPt>
          <c:dPt>
            <c:idx val="1"/>
            <c:bubble3D val="0"/>
            <c:spPr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0D-484D-AD7E-4B6915CAA6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0D-484D-AD7E-4B6915CAA6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A0D-484D-AD7E-4B6915CAA61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0D-484D-AD7E-4B6915CAA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7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E422B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07-4A63-AA4D-F7C8318F1964}"/>
              </c:ext>
            </c:extLst>
          </c:dPt>
          <c:dPt>
            <c:idx val="1"/>
            <c:bubble3D val="0"/>
            <c:spPr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07-4A63-AA4D-F7C8318F196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F07-4A63-AA4D-F7C8318F196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F07-4A63-AA4D-F7C8318F196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F07-4A63-AA4D-F7C8318F19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7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995E-8F2F-443C-8F29-CC021F7025AE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E29DE-769E-40B5-BE71-FD1B3790BB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87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92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162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337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383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26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157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623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44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73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11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65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052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728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200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084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223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189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32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40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448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680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772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76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60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29DE-769E-40B5-BE71-FD1B3790BB6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64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7B00B-01EA-471E-BF31-25EFFE43D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28105B-730A-493D-91B6-36F85ACDA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4A2E05-72F7-4B9E-984E-4FCCE78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7E5DA-7F59-4B8A-8C99-544F437E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F1D01E-81E6-4FFF-A291-B9C4B928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67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292B7-DBB9-41E8-9F75-3FF8B6B2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D26813-2149-4B3D-AF22-08288C4FB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B1878-928C-4F17-A2E9-595DA716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0E292-CF83-4A3A-A72B-961D66DA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DF1C45-08FE-4EA3-9F61-1C313B7F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05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2A380A-9081-4931-AE80-BCBB2C905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A6894D-8B42-4509-8CA0-38C9CFC68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ECED5A-1A1C-43AD-8828-E5BA1D37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D4577F-E52E-4FCD-A043-9ED790B0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3E2540-37A2-496E-9C78-7EAA0401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96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3858D-6D30-4621-B3AA-9C6AFC47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4960C-C7B4-447F-815F-1A7B3FBC0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295526-F266-4E56-9221-DF8F5BF3B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14427-A363-4271-8483-497088B7E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53D85A-839C-4D4A-B1B0-3711DEDF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60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9E9A6-3CA6-49EB-BBED-946029787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D43FD2-B4F4-45E3-870B-5FB988570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73B28C-8F5C-44B1-8ABE-A92559824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B8E89-EA0D-492D-8EAC-2FA8E4084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E607BF-3BDC-4A5E-A3CD-AD7FF1505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0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94BD2-F683-4C06-898B-8AE092B8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25467A-F026-43A1-9AA5-10BB590FC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114B50-7DC2-41BB-8F1F-88192E827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005536-8A89-4F99-8AB5-F187D66E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B00262-D252-4CBB-B03C-8D4E46B0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07A8F6-9196-4B2E-8E51-EEB17B47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34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DBB04-B4E3-458F-9B9C-DA4BBB62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7C277E-7793-45BC-B5A7-ED45A595C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700EF-8F22-4223-AC2C-812E05DCD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7CB02C-FCF2-430E-BC61-3B63C65AC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F91A45-4E1C-4DDA-8DBC-C3DEF4C16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2B4EB7-41AC-4D2B-8FBE-B1D42DF4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27A80E-4523-4A16-B32F-CC42CC44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50E7D2-C29F-44E7-AEB7-EA19A824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079A8-7C44-4411-8A9D-B4DF5E7C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2F43D2-3A1D-44B5-8957-FAD6FCA9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577E62-65A1-4794-99F0-EBBE2FAD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74359C-E8B4-443F-9051-01F8CFBD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70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E59A96-2D11-46CB-93D8-3AF3BAA7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58A1DF-4434-41D9-9458-E1D2EDD9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D10D66-02BB-4D9C-BA0A-7580E6DD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35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97DE8-EA2E-466D-A385-48AAEE2D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D1CB96-1EFB-4A2F-9B84-861C1B0D0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1AAFC2-4C8F-49D3-9E46-43F69A8FC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75FC38-6C26-4FDE-8305-D56FC3CF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E97EDE-E0A2-482B-8A82-FB64C1FC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BC211F-662B-483C-8AF5-CA2ED51AC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3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52E84-F29A-4156-9238-08760686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35694A-B8B9-4FD3-B0FC-18413B9337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025900-6795-49A6-8D44-9FBC95F45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56CD52-AD94-4526-A26E-A03BB035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48978E-1A44-41FE-A55D-492205CF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DF32DA-8EDE-41B8-B059-81C63A00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9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D232D1-480E-445C-9FC8-29557732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25F4C9-E4E4-4A4D-BA5E-ACAD48A84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85BA1B-883B-4903-AF07-E35EC7A15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65EB4-59AE-4030-B9B0-FFFC2EF89027}" type="datetimeFigureOut">
              <a:rPr lang="zh-CN" altLang="en-US" smtClean="0"/>
              <a:pPr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B6BB6B-F467-4A9D-BA40-DFDB6FD78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011C0-3366-49FE-AF71-CBAEA6464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695CE-B214-4498-91DD-53D5DB94B7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41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7.jpe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7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22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0DC7A2-07A0-4C99-8833-02F17AFB4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0" b="25383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96BE68-0FC0-4659-A079-7C1CC983D9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3" t="13798" r="24372" b="75689"/>
          <a:stretch/>
        </p:blipFill>
        <p:spPr>
          <a:xfrm>
            <a:off x="6390322" y="-1986454"/>
            <a:ext cx="6781800" cy="70156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92FA27-4AE3-40CB-98F1-A35FF69B9C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0" t="62504" r="32630" b="5375"/>
          <a:stretch/>
        </p:blipFill>
        <p:spPr>
          <a:xfrm>
            <a:off x="685800" y="1249735"/>
            <a:ext cx="3352800" cy="58749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74BB33-6168-4A4F-81AC-A13906F6D3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t="23085" r="10997" b="49792"/>
          <a:stretch/>
        </p:blipFill>
        <p:spPr>
          <a:xfrm>
            <a:off x="449817" y="462133"/>
            <a:ext cx="11292365" cy="58979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E65F91-7A9F-4B77-A38C-84E641486F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9" t="53122" b="29312"/>
          <a:stretch/>
        </p:blipFill>
        <p:spPr>
          <a:xfrm>
            <a:off x="6466935" y="3942200"/>
            <a:ext cx="5819809" cy="3377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5c037d1cc31e6">
            <a:hlinkClick r:id="" action="ppaction://media"/>
            <a:extLst>
              <a:ext uri="{FF2B5EF4-FFF2-40B4-BE49-F238E27FC236}">
                <a16:creationId xmlns:a16="http://schemas.microsoft.com/office/drawing/2014/main" id="{3EDEE134-848E-4563-8F52-C71CF4B6E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609600" y="-1205783"/>
            <a:ext cx="609600" cy="6096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EBDBD96-87C5-433C-814D-70FF822F8B98}"/>
              </a:ext>
            </a:extLst>
          </p:cNvPr>
          <p:cNvGrpSpPr/>
          <p:nvPr/>
        </p:nvGrpSpPr>
        <p:grpSpPr>
          <a:xfrm>
            <a:off x="9939782" y="6393776"/>
            <a:ext cx="2046013" cy="246221"/>
            <a:chOff x="9979968" y="6190530"/>
            <a:chExt cx="2046013" cy="246221"/>
          </a:xfrm>
        </p:grpSpPr>
        <p:sp>
          <p:nvSpPr>
            <p:cNvPr id="10" name="Freeform 62" descr="e7d195523061f1c03a90ee8e42cb24248e56383cd534985688F9F494128731F165EE95AB4B0C0A38076AAEA07667B1565C446FC45FF01DFB0E885BCDBDF3A284F3DB14DA61DD97F0BAB2E6C668FB4931DDB978EA95FBA9946F1E42C241B7C06E942EFE13D6CF29216F9C6A046D84F39B673468243A808C2E618E242B0D084D953D4B199029E7DF111916F50185D2315B">
              <a:extLst>
                <a:ext uri="{FF2B5EF4-FFF2-40B4-BE49-F238E27FC236}">
                  <a16:creationId xmlns:a16="http://schemas.microsoft.com/office/drawing/2014/main" id="{5CADD00D-B9DA-4B94-925C-A713AB8C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9968" y="6249920"/>
              <a:ext cx="137450" cy="135137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rgbClr val="E422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/>
              <a:endParaRPr lang="en-US" sz="1000" dirty="0">
                <a:solidFill>
                  <a:srgbClr val="3AC3FA"/>
                </a:solidFill>
                <a:latin typeface="Advent Pro" panose="02000506040000020004" pitchFamily="2" charset="0"/>
                <a:ea typeface="Roboto Condensed" panose="02000000000000000000" pitchFamily="2" charset="0"/>
              </a:endParaRPr>
            </a:p>
          </p:txBody>
        </p:sp>
        <p:sp>
          <p:nvSpPr>
            <p:cNvPr id="13" name="TextBox 40" descr="e7d195523061f1c03a90ee8e42cb24248e56383cd534985688F9F494128731F165EE95AB4B0C0A38076AAEA07667B1565C446FC45FF01DFB0E885BCDBDF3A284F3DB14DA61DD97F0BAB2E6C668FB4931DDB978EA95FBA9946F1E42C241B7C06E942EFE13D6CF29216F9C6A046D84F39B673468243A808C2E618E242B0D084D953D4B199029E7DF111916F50185D2315B">
              <a:extLst>
                <a:ext uri="{FF2B5EF4-FFF2-40B4-BE49-F238E27FC236}">
                  <a16:creationId xmlns:a16="http://schemas.microsoft.com/office/drawing/2014/main" id="{DC4844F6-0FD4-4FAC-8F55-447EA355C104}"/>
                </a:ext>
              </a:extLst>
            </p:cNvPr>
            <p:cNvSpPr txBox="1"/>
            <p:nvPr/>
          </p:nvSpPr>
          <p:spPr>
            <a:xfrm>
              <a:off x="10154956" y="6190530"/>
              <a:ext cx="18710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300" dirty="0">
                  <a:solidFill>
                    <a:srgbClr val="E422BE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IBAOTU.ALL RIGHTS</a:t>
              </a:r>
              <a:endParaRPr lang="id-ID" sz="1000" spc="300" dirty="0">
                <a:solidFill>
                  <a:srgbClr val="E422BE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53A866A-65FE-4C11-9961-994427F0EA17}"/>
              </a:ext>
            </a:extLst>
          </p:cNvPr>
          <p:cNvGrpSpPr/>
          <p:nvPr/>
        </p:nvGrpSpPr>
        <p:grpSpPr>
          <a:xfrm>
            <a:off x="685800" y="417377"/>
            <a:ext cx="4525453" cy="385812"/>
            <a:chOff x="6548663" y="445502"/>
            <a:chExt cx="4525453" cy="385812"/>
          </a:xfrm>
        </p:grpSpPr>
        <p:sp>
          <p:nvSpPr>
            <p:cNvPr id="16" name="文本框 15" descr="e7d195523061f1c09e9d68d7cf438b91ef959ecb14fc25d26BBA7F7DBC18E55DFF4014AF651F0BF2569D4B6C1DA7F1A4683A481403BD872FC687266AD13265C1DE7C373772FD8728ABDD69ADD03BFF5BE2862BC891DBB79E9FFE0A45870580B727378CE51894265C5FCE9765AAEA7AB4127457B77A16193D89E7423B0C3C4BD45A22867C95D5C4E10E083CF85A111BE6">
              <a:extLst>
                <a:ext uri="{FF2B5EF4-FFF2-40B4-BE49-F238E27FC236}">
                  <a16:creationId xmlns:a16="http://schemas.microsoft.com/office/drawing/2014/main" id="{1E2DE768-DA30-4B87-8DB1-C3BFC1E16FC3}"/>
                </a:ext>
              </a:extLst>
            </p:cNvPr>
            <p:cNvSpPr txBox="1"/>
            <p:nvPr/>
          </p:nvSpPr>
          <p:spPr>
            <a:xfrm>
              <a:off x="6548663" y="445502"/>
              <a:ext cx="828881" cy="3833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3200" b="1">
                  <a:blipFill>
                    <a:blip r:embed="rId10"/>
                    <a:stretch>
                      <a:fillRect/>
                    </a:stretch>
                  </a:blipFill>
                  <a:latin typeface="Arca Majora Heavy" pitchFamily="2" charset="0"/>
                  <a:ea typeface="+mj-ea"/>
                </a:defRPr>
              </a:lvl1pPr>
            </a:lstStyle>
            <a:p>
              <a:r>
                <a:rPr lang="en-US" altLang="zh-CN" sz="1600" dirty="0">
                  <a:solidFill>
                    <a:srgbClr val="F5A3E5"/>
                  </a:solidFill>
                </a:rPr>
                <a:t>HOME</a:t>
              </a:r>
              <a:endParaRPr lang="zh-CN" altLang="en-US" sz="1600" dirty="0">
                <a:solidFill>
                  <a:srgbClr val="F5A3E5"/>
                </a:solidFill>
              </a:endParaRPr>
            </a:p>
          </p:txBody>
        </p:sp>
        <p:sp>
          <p:nvSpPr>
            <p:cNvPr id="17" name="文本框 16" descr="e7d195523061f1c09e9d68d7cf438b91ef959ecb14fc25d26BBA7F7DBC18E55DFF4014AF651F0BF2569D4B6C1DA7F1A4683A481403BD872FC687266AD13265C1DE7C373772FD8728ABDD69ADD03BFF5BE2862BC891DBB79E9FFE0A45870580B727378CE51894265C5FCE9765AAEA7AB4127457B77A16193D89E7423B0C3C4BD45A22867C95D5C4E10E083CF85A111BE6">
              <a:extLst>
                <a:ext uri="{FF2B5EF4-FFF2-40B4-BE49-F238E27FC236}">
                  <a16:creationId xmlns:a16="http://schemas.microsoft.com/office/drawing/2014/main" id="{3EEA81CE-0AC0-43B7-9541-221644EF92F5}"/>
                </a:ext>
              </a:extLst>
            </p:cNvPr>
            <p:cNvSpPr txBox="1"/>
            <p:nvPr/>
          </p:nvSpPr>
          <p:spPr>
            <a:xfrm>
              <a:off x="7473179" y="445502"/>
              <a:ext cx="1232453" cy="38581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600" b="1">
                  <a:blipFill>
                    <a:blip r:embed="rId10"/>
                    <a:stretch>
                      <a:fillRect/>
                    </a:stretch>
                  </a:blipFill>
                  <a:latin typeface="Arca Majora Heavy" pitchFamily="2" charset="0"/>
                  <a:ea typeface="+mj-ea"/>
                </a:defRPr>
              </a:lvl1pPr>
            </a:lstStyle>
            <a:p>
              <a:r>
                <a:rPr lang="en-US" altLang="zh-CN" dirty="0">
                  <a:solidFill>
                    <a:srgbClr val="F5A3E5"/>
                  </a:solidFill>
                </a:rPr>
                <a:t>PROJECTS</a:t>
              </a:r>
              <a:endParaRPr lang="zh-CN" altLang="en-US" dirty="0">
                <a:solidFill>
                  <a:srgbClr val="F5A3E5"/>
                </a:solidFill>
              </a:endParaRPr>
            </a:p>
          </p:txBody>
        </p:sp>
        <p:sp>
          <p:nvSpPr>
            <p:cNvPr id="18" name="文本框 17" descr="e7d195523061f1c09e9d68d7cf438b91ef959ecb14fc25d26BBA7F7DBC18E55DFF4014AF651F0BF2569D4B6C1DA7F1A4683A481403BD872FC687266AD13265C1DE7C373772FD8728ABDD69ADD03BFF5BE2862BC891DBB79E9FFE0A45870580B727378CE51894265C5FCE9765AAEA7AB4127457B77A16193D89E7423B0C3C4BD45A22867C95D5C4E10E083CF85A111BE6">
              <a:extLst>
                <a:ext uri="{FF2B5EF4-FFF2-40B4-BE49-F238E27FC236}">
                  <a16:creationId xmlns:a16="http://schemas.microsoft.com/office/drawing/2014/main" id="{CDA30E18-67D5-4FB7-B824-7288DB2AF914}"/>
                </a:ext>
              </a:extLst>
            </p:cNvPr>
            <p:cNvSpPr txBox="1"/>
            <p:nvPr/>
          </p:nvSpPr>
          <p:spPr>
            <a:xfrm>
              <a:off x="8775867" y="445503"/>
              <a:ext cx="1148328" cy="38581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600" b="1">
                  <a:blipFill>
                    <a:blip r:embed="rId10"/>
                    <a:stretch>
                      <a:fillRect/>
                    </a:stretch>
                  </a:blipFill>
                  <a:latin typeface="Arca Majora Heavy" pitchFamily="2" charset="0"/>
                  <a:ea typeface="+mj-ea"/>
                </a:defRPr>
              </a:lvl1pPr>
            </a:lstStyle>
            <a:p>
              <a:r>
                <a:rPr lang="en-US" altLang="zh-CN" dirty="0">
                  <a:solidFill>
                    <a:srgbClr val="F5A3E5"/>
                  </a:solidFill>
                </a:rPr>
                <a:t>SERVICES</a:t>
              </a:r>
              <a:endParaRPr lang="zh-CN" altLang="en-US" dirty="0">
                <a:solidFill>
                  <a:srgbClr val="F5A3E5"/>
                </a:solidFill>
              </a:endParaRPr>
            </a:p>
          </p:txBody>
        </p:sp>
        <p:sp>
          <p:nvSpPr>
            <p:cNvPr id="19" name="文本框 18" descr="e7d195523061f1c09e9d68d7cf438b91ef959ecb14fc25d26BBA7F7DBC18E55DFF4014AF651F0BF2569D4B6C1DA7F1A4683A481403BD872FC687266AD13265C1DE7C373772FD8728ABDD69ADD03BFF5BE2862BC891DBB79E9FFE0A45870580B727378CE51894265C5FCE9765AAEA7AB4127457B77A16193D89E7423B0C3C4BD45A22867C95D5C4E10E083CF85A111BE6">
              <a:extLst>
                <a:ext uri="{FF2B5EF4-FFF2-40B4-BE49-F238E27FC236}">
                  <a16:creationId xmlns:a16="http://schemas.microsoft.com/office/drawing/2014/main" id="{FA67C815-BDA7-469F-B776-2349E759F903}"/>
                </a:ext>
              </a:extLst>
            </p:cNvPr>
            <p:cNvSpPr txBox="1"/>
            <p:nvPr/>
          </p:nvSpPr>
          <p:spPr>
            <a:xfrm>
              <a:off x="9947781" y="490258"/>
              <a:ext cx="1126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5A3E5"/>
                  </a:solidFill>
                  <a:latin typeface="Arca Majora Heavy" pitchFamily="2" charset="0"/>
                  <a:ea typeface="+mj-ea"/>
                </a:rPr>
                <a:t>CONTACT</a:t>
              </a:r>
              <a:endParaRPr lang="zh-CN" altLang="en-US" sz="1600" b="1" dirty="0">
                <a:solidFill>
                  <a:srgbClr val="F5A3E5"/>
                </a:solidFill>
                <a:latin typeface="Arca Majora Heavy" pitchFamily="2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8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DBDA44-4402-42E6-AFAC-13D7679EC7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8"/>
          <a:stretch/>
        </p:blipFill>
        <p:spPr>
          <a:xfrm flipH="1">
            <a:off x="-5" y="0"/>
            <a:ext cx="12192001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0" r="56379" b="21080"/>
          <a:stretch/>
        </p:blipFill>
        <p:spPr>
          <a:xfrm>
            <a:off x="-9" y="3338821"/>
            <a:ext cx="9826176" cy="36748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sp>
        <p:nvSpPr>
          <p:cNvPr id="5" name="矩形 4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5E52E22C-1E81-438E-B4E0-59825ED57961}"/>
              </a:ext>
            </a:extLst>
          </p:cNvPr>
          <p:cNvSpPr/>
          <p:nvPr/>
        </p:nvSpPr>
        <p:spPr>
          <a:xfrm>
            <a:off x="7620000" y="1209986"/>
            <a:ext cx="3084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此处添加大标题</a:t>
            </a:r>
          </a:p>
        </p:txBody>
      </p:sp>
      <p:sp>
        <p:nvSpPr>
          <p:cNvPr id="6" name="矩形 5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9B956678-F378-4B09-BE2F-B86DDFEF12DE}"/>
              </a:ext>
            </a:extLst>
          </p:cNvPr>
          <p:cNvSpPr/>
          <p:nvPr/>
        </p:nvSpPr>
        <p:spPr>
          <a:xfrm>
            <a:off x="4409940" y="1808685"/>
            <a:ext cx="7382917" cy="70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  <a:endParaRPr lang="en-US" altLang="zh-CN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400565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150958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53291" y="438149"/>
            <a:ext cx="4572000" cy="6419851"/>
          </a:xfrm>
          <a:prstGeom prst="rect">
            <a:avLst/>
          </a:prstGeom>
        </p:spPr>
      </p:pic>
      <p:grpSp>
        <p:nvGrpSpPr>
          <p:cNvPr id="5" name="Group 37">
            <a:extLst>
              <a:ext uri="{FF2B5EF4-FFF2-40B4-BE49-F238E27FC236}">
                <a16:creationId xmlns:a16="http://schemas.microsoft.com/office/drawing/2014/main" id="{30EFE83D-350E-48EA-A2B5-E0A4AB02EEBF}"/>
              </a:ext>
            </a:extLst>
          </p:cNvPr>
          <p:cNvGrpSpPr/>
          <p:nvPr/>
        </p:nvGrpSpPr>
        <p:grpSpPr>
          <a:xfrm>
            <a:off x="5513884" y="832177"/>
            <a:ext cx="1890088" cy="1461155"/>
            <a:chOff x="598122" y="3976254"/>
            <a:chExt cx="1890088" cy="1461155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EF9C1043-076D-4439-8AFE-74364D8609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79149953"/>
                </p:ext>
              </p:extLst>
            </p:nvPr>
          </p:nvGraphicFramePr>
          <p:xfrm>
            <a:off x="598122" y="3976254"/>
            <a:ext cx="1890088" cy="14611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" name="TextBox 31">
              <a:extLst>
                <a:ext uri="{FF2B5EF4-FFF2-40B4-BE49-F238E27FC236}">
                  <a16:creationId xmlns:a16="http://schemas.microsoft.com/office/drawing/2014/main" id="{0396304D-D7AC-43A4-A753-62915547DCFD}"/>
                </a:ext>
              </a:extLst>
            </p:cNvPr>
            <p:cNvSpPr txBox="1"/>
            <p:nvPr/>
          </p:nvSpPr>
          <p:spPr>
            <a:xfrm>
              <a:off x="1105194" y="4488872"/>
              <a:ext cx="876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85%</a:t>
              </a:r>
            </a:p>
          </p:txBody>
        </p:sp>
      </p:grpSp>
      <p:grpSp>
        <p:nvGrpSpPr>
          <p:cNvPr id="8" name="Group 38">
            <a:extLst>
              <a:ext uri="{FF2B5EF4-FFF2-40B4-BE49-F238E27FC236}">
                <a16:creationId xmlns:a16="http://schemas.microsoft.com/office/drawing/2014/main" id="{68181703-6782-4ED3-AA70-45018D317D48}"/>
              </a:ext>
            </a:extLst>
          </p:cNvPr>
          <p:cNvGrpSpPr/>
          <p:nvPr/>
        </p:nvGrpSpPr>
        <p:grpSpPr>
          <a:xfrm>
            <a:off x="7238263" y="832177"/>
            <a:ext cx="2169392" cy="1446261"/>
            <a:chOff x="2322501" y="3976254"/>
            <a:chExt cx="2169392" cy="1446261"/>
          </a:xfrm>
        </p:grpSpPr>
        <p:graphicFrame>
          <p:nvGraphicFramePr>
            <p:cNvPr id="10" name="Chart 24">
              <a:extLst>
                <a:ext uri="{FF2B5EF4-FFF2-40B4-BE49-F238E27FC236}">
                  <a16:creationId xmlns:a16="http://schemas.microsoft.com/office/drawing/2014/main" id="{B535F14D-0008-44F7-947B-EEDCCDE0B5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59181490"/>
                </p:ext>
              </p:extLst>
            </p:nvPr>
          </p:nvGraphicFramePr>
          <p:xfrm>
            <a:off x="2322501" y="3976254"/>
            <a:ext cx="2169392" cy="14462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1" name="TextBox 32">
              <a:extLst>
                <a:ext uri="{FF2B5EF4-FFF2-40B4-BE49-F238E27FC236}">
                  <a16:creationId xmlns:a16="http://schemas.microsoft.com/office/drawing/2014/main" id="{48815A76-9D52-4F99-8E56-5A0F55A20660}"/>
                </a:ext>
              </a:extLst>
            </p:cNvPr>
            <p:cNvSpPr txBox="1"/>
            <p:nvPr/>
          </p:nvSpPr>
          <p:spPr>
            <a:xfrm>
              <a:off x="2959188" y="4488872"/>
              <a:ext cx="876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90%</a:t>
              </a:r>
            </a:p>
          </p:txBody>
        </p:sp>
      </p:grpSp>
      <p:grpSp>
        <p:nvGrpSpPr>
          <p:cNvPr id="13" name="Group 39">
            <a:extLst>
              <a:ext uri="{FF2B5EF4-FFF2-40B4-BE49-F238E27FC236}">
                <a16:creationId xmlns:a16="http://schemas.microsoft.com/office/drawing/2014/main" id="{D177A45C-A17F-4548-B4B5-03309B046911}"/>
              </a:ext>
            </a:extLst>
          </p:cNvPr>
          <p:cNvGrpSpPr/>
          <p:nvPr/>
        </p:nvGrpSpPr>
        <p:grpSpPr>
          <a:xfrm>
            <a:off x="9155224" y="818323"/>
            <a:ext cx="2190174" cy="1460116"/>
            <a:chOff x="4239462" y="3962400"/>
            <a:chExt cx="2190174" cy="1460116"/>
          </a:xfrm>
        </p:grpSpPr>
        <p:graphicFrame>
          <p:nvGraphicFramePr>
            <p:cNvPr id="15" name="Chart 30">
              <a:extLst>
                <a:ext uri="{FF2B5EF4-FFF2-40B4-BE49-F238E27FC236}">
                  <a16:creationId xmlns:a16="http://schemas.microsoft.com/office/drawing/2014/main" id="{25498BB8-AD2A-4475-A493-152DD4393F1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6804127"/>
                </p:ext>
              </p:extLst>
            </p:nvPr>
          </p:nvGraphicFramePr>
          <p:xfrm>
            <a:off x="4239462" y="3962400"/>
            <a:ext cx="2190174" cy="14601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86A78930-9BEF-40E1-8C20-0A1E371B1316}"/>
                </a:ext>
              </a:extLst>
            </p:cNvPr>
            <p:cNvSpPr txBox="1"/>
            <p:nvPr/>
          </p:nvSpPr>
          <p:spPr>
            <a:xfrm>
              <a:off x="4901742" y="4488872"/>
              <a:ext cx="876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65%</a:t>
              </a:r>
            </a:p>
          </p:txBody>
        </p:sp>
      </p:grpSp>
      <p:sp>
        <p:nvSpPr>
          <p:cNvPr id="19" name="TextBox 5">
            <a:extLst>
              <a:ext uri="{FF2B5EF4-FFF2-40B4-BE49-F238E27FC236}">
                <a16:creationId xmlns:a16="http://schemas.microsoft.com/office/drawing/2014/main" id="{C96FF8AE-F931-4525-B0DC-4011A038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944" y="226848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大标题</a:t>
            </a:r>
          </a:p>
        </p:txBody>
      </p:sp>
      <p:grpSp>
        <p:nvGrpSpPr>
          <p:cNvPr id="46" name="组合 18">
            <a:extLst>
              <a:ext uri="{FF2B5EF4-FFF2-40B4-BE49-F238E27FC236}">
                <a16:creationId xmlns:a16="http://schemas.microsoft.com/office/drawing/2014/main" id="{54C0D4A1-5089-4FC3-92CD-EF62C1E33F82}"/>
              </a:ext>
            </a:extLst>
          </p:cNvPr>
          <p:cNvGrpSpPr/>
          <p:nvPr/>
        </p:nvGrpSpPr>
        <p:grpSpPr>
          <a:xfrm>
            <a:off x="1015465" y="1674477"/>
            <a:ext cx="4281357" cy="1190967"/>
            <a:chOff x="1626835" y="2292030"/>
            <a:chExt cx="2492110" cy="1059355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3A71B08-B3A0-4CDB-AE1B-8391C5177744}"/>
                </a:ext>
              </a:extLst>
            </p:cNvPr>
            <p:cNvSpPr txBox="1"/>
            <p:nvPr/>
          </p:nvSpPr>
          <p:spPr>
            <a:xfrm>
              <a:off x="1626835" y="2292030"/>
              <a:ext cx="2133781" cy="355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3025E9D-F3B6-4CE8-81BC-FF58410A83EF}"/>
                </a:ext>
              </a:extLst>
            </p:cNvPr>
            <p:cNvSpPr txBox="1"/>
            <p:nvPr/>
          </p:nvSpPr>
          <p:spPr>
            <a:xfrm>
              <a:off x="1626835" y="2647923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请在此处输入您的文本，或者复制您的文本粘贴到此处。</a:t>
              </a:r>
            </a:p>
          </p:txBody>
        </p:sp>
      </p:grpSp>
      <p:grpSp>
        <p:nvGrpSpPr>
          <p:cNvPr id="49" name="组合 18">
            <a:extLst>
              <a:ext uri="{FF2B5EF4-FFF2-40B4-BE49-F238E27FC236}">
                <a16:creationId xmlns:a16="http://schemas.microsoft.com/office/drawing/2014/main" id="{BAC0A8F1-231A-4007-ADC3-43C27CED45BF}"/>
              </a:ext>
            </a:extLst>
          </p:cNvPr>
          <p:cNvGrpSpPr/>
          <p:nvPr/>
        </p:nvGrpSpPr>
        <p:grpSpPr>
          <a:xfrm>
            <a:off x="999427" y="3075271"/>
            <a:ext cx="4281357" cy="1190967"/>
            <a:chOff x="1626835" y="2292030"/>
            <a:chExt cx="2492110" cy="1059355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1C24144-92E9-44DB-8D8D-CAED33548D46}"/>
                </a:ext>
              </a:extLst>
            </p:cNvPr>
            <p:cNvSpPr txBox="1"/>
            <p:nvPr/>
          </p:nvSpPr>
          <p:spPr>
            <a:xfrm>
              <a:off x="1626835" y="2292030"/>
              <a:ext cx="2133781" cy="355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BB9B53A-3400-43AF-A0C6-1FCA54407BB1}"/>
                </a:ext>
              </a:extLst>
            </p:cNvPr>
            <p:cNvSpPr txBox="1"/>
            <p:nvPr/>
          </p:nvSpPr>
          <p:spPr>
            <a:xfrm>
              <a:off x="1626835" y="2647923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请在此处输入您的文本，或者复制您的文本粘贴到此处。</a:t>
              </a: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7EC53702-DFE6-4A69-8586-E991713FD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930" y="2291970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大标题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C722FFA2-8B67-45E8-9039-3990D989C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9978" y="2245943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大标题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47383B-CC75-4E35-AB29-93E3A16571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44" y="2959657"/>
            <a:ext cx="6210029" cy="38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8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271691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06F61AF-D18A-4791-83C5-C148207FAAE0}"/>
              </a:ext>
            </a:extLst>
          </p:cNvPr>
          <p:cNvGrpSpPr/>
          <p:nvPr/>
        </p:nvGrpSpPr>
        <p:grpSpPr>
          <a:xfrm>
            <a:off x="3103730" y="993049"/>
            <a:ext cx="4632325" cy="2247265"/>
            <a:chOff x="5870" y="2186"/>
            <a:chExt cx="7295" cy="3539"/>
          </a:xfrm>
          <a:solidFill>
            <a:srgbClr val="0037FE"/>
          </a:solidFill>
        </p:grpSpPr>
        <p:sp>
          <p:nvSpPr>
            <p:cNvPr id="6" name="稻壳儿春秋广告/盗版必究        原创来源：http://chn.docer.com/works?userid=199329941#!/work_time">
              <a:extLst>
                <a:ext uri="{FF2B5EF4-FFF2-40B4-BE49-F238E27FC236}">
                  <a16:creationId xmlns:a16="http://schemas.microsoft.com/office/drawing/2014/main" id="{6DF1CC11-5699-4E9D-B296-32591E995ABE}"/>
                </a:ext>
              </a:extLst>
            </p:cNvPr>
            <p:cNvSpPr/>
            <p:nvPr/>
          </p:nvSpPr>
          <p:spPr>
            <a:xfrm>
              <a:off x="5870" y="2186"/>
              <a:ext cx="1569" cy="3539"/>
            </a:xfrm>
            <a:custGeom>
              <a:avLst/>
              <a:gdLst>
                <a:gd name="connsiteX0" fmla="*/ 950297 w 1900593"/>
                <a:gd name="connsiteY0" fmla="*/ 0 h 2511427"/>
                <a:gd name="connsiteX1" fmla="*/ 981361 w 1900593"/>
                <a:gd name="connsiteY1" fmla="*/ 3092 h 2511427"/>
                <a:gd name="connsiteX2" fmla="*/ 989615 w 1900593"/>
                <a:gd name="connsiteY2" fmla="*/ 120683 h 2511427"/>
                <a:gd name="connsiteX3" fmla="*/ 1054258 w 1900593"/>
                <a:gd name="connsiteY3" fmla="*/ 688433 h 2511427"/>
                <a:gd name="connsiteX4" fmla="*/ 1075203 w 1900593"/>
                <a:gd name="connsiteY4" fmla="*/ 817628 h 2511427"/>
                <a:gd name="connsiteX5" fmla="*/ 1096931 w 1900593"/>
                <a:gd name="connsiteY5" fmla="*/ 951654 h 2511427"/>
                <a:gd name="connsiteX6" fmla="*/ 1900593 w 1900593"/>
                <a:gd name="connsiteY6" fmla="*/ 2511427 h 2511427"/>
                <a:gd name="connsiteX7" fmla="*/ 0 w 1900593"/>
                <a:gd name="connsiteY7" fmla="*/ 2511427 h 2511427"/>
                <a:gd name="connsiteX8" fmla="*/ 803662 w 1900593"/>
                <a:gd name="connsiteY8" fmla="*/ 951654 h 2511427"/>
                <a:gd name="connsiteX9" fmla="*/ 825390 w 1900593"/>
                <a:gd name="connsiteY9" fmla="*/ 817628 h 2511427"/>
                <a:gd name="connsiteX10" fmla="*/ 846335 w 1900593"/>
                <a:gd name="connsiteY10" fmla="*/ 688433 h 2511427"/>
                <a:gd name="connsiteX11" fmla="*/ 910978 w 1900593"/>
                <a:gd name="connsiteY11" fmla="*/ 120683 h 2511427"/>
                <a:gd name="connsiteX12" fmla="*/ 919232 w 1900593"/>
                <a:gd name="connsiteY12" fmla="*/ 3092 h 2511427"/>
                <a:gd name="connsiteX0" fmla="*/ 950297 w 1697416"/>
                <a:gd name="connsiteY0" fmla="*/ 0 h 2511427"/>
                <a:gd name="connsiteX1" fmla="*/ 981361 w 1697416"/>
                <a:gd name="connsiteY1" fmla="*/ 3092 h 2511427"/>
                <a:gd name="connsiteX2" fmla="*/ 989615 w 1697416"/>
                <a:gd name="connsiteY2" fmla="*/ 120683 h 2511427"/>
                <a:gd name="connsiteX3" fmla="*/ 1054258 w 1697416"/>
                <a:gd name="connsiteY3" fmla="*/ 688433 h 2511427"/>
                <a:gd name="connsiteX4" fmla="*/ 1075203 w 1697416"/>
                <a:gd name="connsiteY4" fmla="*/ 817628 h 2511427"/>
                <a:gd name="connsiteX5" fmla="*/ 1096931 w 1697416"/>
                <a:gd name="connsiteY5" fmla="*/ 951654 h 2511427"/>
                <a:gd name="connsiteX6" fmla="*/ 1697416 w 1697416"/>
                <a:gd name="connsiteY6" fmla="*/ 2502541 h 2511427"/>
                <a:gd name="connsiteX7" fmla="*/ 0 w 1697416"/>
                <a:gd name="connsiteY7" fmla="*/ 2511427 h 2511427"/>
                <a:gd name="connsiteX8" fmla="*/ 803662 w 1697416"/>
                <a:gd name="connsiteY8" fmla="*/ 951654 h 2511427"/>
                <a:gd name="connsiteX9" fmla="*/ 825390 w 1697416"/>
                <a:gd name="connsiteY9" fmla="*/ 817628 h 2511427"/>
                <a:gd name="connsiteX10" fmla="*/ 846335 w 1697416"/>
                <a:gd name="connsiteY10" fmla="*/ 688433 h 2511427"/>
                <a:gd name="connsiteX11" fmla="*/ 910978 w 1697416"/>
                <a:gd name="connsiteY11" fmla="*/ 120683 h 2511427"/>
                <a:gd name="connsiteX12" fmla="*/ 919232 w 1697416"/>
                <a:gd name="connsiteY12" fmla="*/ 3092 h 2511427"/>
                <a:gd name="connsiteX13" fmla="*/ 950297 w 1697416"/>
                <a:gd name="connsiteY13" fmla="*/ 0 h 2511427"/>
                <a:gd name="connsiteX0" fmla="*/ 950297 w 1697416"/>
                <a:gd name="connsiteY0" fmla="*/ 0 h 2511427"/>
                <a:gd name="connsiteX1" fmla="*/ 981361 w 1697416"/>
                <a:gd name="connsiteY1" fmla="*/ 3092 h 2511427"/>
                <a:gd name="connsiteX2" fmla="*/ 989615 w 1697416"/>
                <a:gd name="connsiteY2" fmla="*/ 120683 h 2511427"/>
                <a:gd name="connsiteX3" fmla="*/ 1054258 w 1697416"/>
                <a:gd name="connsiteY3" fmla="*/ 688433 h 2511427"/>
                <a:gd name="connsiteX4" fmla="*/ 1075203 w 1697416"/>
                <a:gd name="connsiteY4" fmla="*/ 817628 h 2511427"/>
                <a:gd name="connsiteX5" fmla="*/ 1096931 w 1697416"/>
                <a:gd name="connsiteY5" fmla="*/ 951654 h 2511427"/>
                <a:gd name="connsiteX6" fmla="*/ 1697416 w 1697416"/>
                <a:gd name="connsiteY6" fmla="*/ 2484769 h 2511427"/>
                <a:gd name="connsiteX7" fmla="*/ 0 w 1697416"/>
                <a:gd name="connsiteY7" fmla="*/ 2511427 h 2511427"/>
                <a:gd name="connsiteX8" fmla="*/ 803662 w 1697416"/>
                <a:gd name="connsiteY8" fmla="*/ 951654 h 2511427"/>
                <a:gd name="connsiteX9" fmla="*/ 825390 w 1697416"/>
                <a:gd name="connsiteY9" fmla="*/ 817628 h 2511427"/>
                <a:gd name="connsiteX10" fmla="*/ 846335 w 1697416"/>
                <a:gd name="connsiteY10" fmla="*/ 688433 h 2511427"/>
                <a:gd name="connsiteX11" fmla="*/ 910978 w 1697416"/>
                <a:gd name="connsiteY11" fmla="*/ 120683 h 2511427"/>
                <a:gd name="connsiteX12" fmla="*/ 919232 w 1697416"/>
                <a:gd name="connsiteY12" fmla="*/ 3092 h 2511427"/>
                <a:gd name="connsiteX13" fmla="*/ 950297 w 1697416"/>
                <a:gd name="connsiteY13" fmla="*/ 0 h 251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7416" h="2511427">
                  <a:moveTo>
                    <a:pt x="950297" y="0"/>
                  </a:moveTo>
                  <a:lnTo>
                    <a:pt x="981361" y="3092"/>
                  </a:lnTo>
                  <a:lnTo>
                    <a:pt x="989615" y="120683"/>
                  </a:lnTo>
                  <a:cubicBezTo>
                    <a:pt x="1006300" y="318189"/>
                    <a:pt x="1028022" y="508055"/>
                    <a:pt x="1054258" y="688433"/>
                  </a:cubicBezTo>
                  <a:lnTo>
                    <a:pt x="1075203" y="817628"/>
                  </a:lnTo>
                  <a:lnTo>
                    <a:pt x="1096931" y="951654"/>
                  </a:lnTo>
                  <a:cubicBezTo>
                    <a:pt x="1265330" y="1889014"/>
                    <a:pt x="1359143" y="2484769"/>
                    <a:pt x="1697416" y="2484769"/>
                  </a:cubicBezTo>
                  <a:lnTo>
                    <a:pt x="0" y="2511427"/>
                  </a:lnTo>
                  <a:cubicBezTo>
                    <a:pt x="338273" y="2511427"/>
                    <a:pt x="635264" y="1889014"/>
                    <a:pt x="803662" y="951654"/>
                  </a:cubicBezTo>
                  <a:lnTo>
                    <a:pt x="825390" y="817628"/>
                  </a:lnTo>
                  <a:lnTo>
                    <a:pt x="846335" y="688433"/>
                  </a:lnTo>
                  <a:cubicBezTo>
                    <a:pt x="872571" y="508055"/>
                    <a:pt x="894293" y="318189"/>
                    <a:pt x="910978" y="120683"/>
                  </a:cubicBezTo>
                  <a:lnTo>
                    <a:pt x="919232" y="3092"/>
                  </a:lnTo>
                  <a:lnTo>
                    <a:pt x="950297" y="0"/>
                  </a:lnTo>
                  <a:close/>
                </a:path>
              </a:pathLst>
            </a:custGeom>
            <a:solidFill>
              <a:srgbClr val="E422BE"/>
            </a:solidFill>
            <a:ln w="6032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稻壳儿春秋广告/盗版必究        原创来源：http://chn.docer.com/works?userid=199329941#!/work_time">
              <a:extLst>
                <a:ext uri="{FF2B5EF4-FFF2-40B4-BE49-F238E27FC236}">
                  <a16:creationId xmlns:a16="http://schemas.microsoft.com/office/drawing/2014/main" id="{C25C1948-B2C3-4425-BD68-6F66D6DC8911}"/>
                </a:ext>
              </a:extLst>
            </p:cNvPr>
            <p:cNvSpPr/>
            <p:nvPr/>
          </p:nvSpPr>
          <p:spPr>
            <a:xfrm>
              <a:off x="11408" y="2987"/>
              <a:ext cx="1757" cy="2733"/>
            </a:xfrm>
            <a:custGeom>
              <a:avLst/>
              <a:gdLst>
                <a:gd name="connsiteX0" fmla="*/ 950297 w 1900593"/>
                <a:gd name="connsiteY0" fmla="*/ 0 h 2511427"/>
                <a:gd name="connsiteX1" fmla="*/ 981361 w 1900593"/>
                <a:gd name="connsiteY1" fmla="*/ 3092 h 2511427"/>
                <a:gd name="connsiteX2" fmla="*/ 989615 w 1900593"/>
                <a:gd name="connsiteY2" fmla="*/ 120683 h 2511427"/>
                <a:gd name="connsiteX3" fmla="*/ 1054258 w 1900593"/>
                <a:gd name="connsiteY3" fmla="*/ 688433 h 2511427"/>
                <a:gd name="connsiteX4" fmla="*/ 1075203 w 1900593"/>
                <a:gd name="connsiteY4" fmla="*/ 817628 h 2511427"/>
                <a:gd name="connsiteX5" fmla="*/ 1096931 w 1900593"/>
                <a:gd name="connsiteY5" fmla="*/ 951654 h 2511427"/>
                <a:gd name="connsiteX6" fmla="*/ 1900593 w 1900593"/>
                <a:gd name="connsiteY6" fmla="*/ 2511427 h 2511427"/>
                <a:gd name="connsiteX7" fmla="*/ 0 w 1900593"/>
                <a:gd name="connsiteY7" fmla="*/ 2511427 h 2511427"/>
                <a:gd name="connsiteX8" fmla="*/ 803662 w 1900593"/>
                <a:gd name="connsiteY8" fmla="*/ 951654 h 2511427"/>
                <a:gd name="connsiteX9" fmla="*/ 825390 w 1900593"/>
                <a:gd name="connsiteY9" fmla="*/ 817628 h 2511427"/>
                <a:gd name="connsiteX10" fmla="*/ 846335 w 1900593"/>
                <a:gd name="connsiteY10" fmla="*/ 688433 h 2511427"/>
                <a:gd name="connsiteX11" fmla="*/ 910978 w 1900593"/>
                <a:gd name="connsiteY11" fmla="*/ 120683 h 2511427"/>
                <a:gd name="connsiteX12" fmla="*/ 919232 w 1900593"/>
                <a:gd name="connsiteY12" fmla="*/ 3092 h 251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0593" h="2511427">
                  <a:moveTo>
                    <a:pt x="950297" y="0"/>
                  </a:moveTo>
                  <a:lnTo>
                    <a:pt x="981361" y="3092"/>
                  </a:lnTo>
                  <a:lnTo>
                    <a:pt x="989615" y="120683"/>
                  </a:lnTo>
                  <a:cubicBezTo>
                    <a:pt x="1006300" y="318189"/>
                    <a:pt x="1028022" y="508055"/>
                    <a:pt x="1054258" y="688433"/>
                  </a:cubicBezTo>
                  <a:lnTo>
                    <a:pt x="1075203" y="817628"/>
                  </a:lnTo>
                  <a:lnTo>
                    <a:pt x="1096931" y="951654"/>
                  </a:lnTo>
                  <a:cubicBezTo>
                    <a:pt x="1265330" y="1889014"/>
                    <a:pt x="1562320" y="2511427"/>
                    <a:pt x="1900593" y="2511427"/>
                  </a:cubicBezTo>
                  <a:lnTo>
                    <a:pt x="0" y="2511427"/>
                  </a:lnTo>
                  <a:cubicBezTo>
                    <a:pt x="338273" y="2511427"/>
                    <a:pt x="635264" y="1889014"/>
                    <a:pt x="803662" y="951654"/>
                  </a:cubicBezTo>
                  <a:lnTo>
                    <a:pt x="825390" y="817628"/>
                  </a:lnTo>
                  <a:lnTo>
                    <a:pt x="846335" y="688433"/>
                  </a:lnTo>
                  <a:cubicBezTo>
                    <a:pt x="872571" y="508055"/>
                    <a:pt x="894293" y="318189"/>
                    <a:pt x="910978" y="120683"/>
                  </a:cubicBezTo>
                  <a:lnTo>
                    <a:pt x="919232" y="3092"/>
                  </a:lnTo>
                  <a:close/>
                </a:path>
              </a:pathLst>
            </a:custGeom>
            <a:solidFill>
              <a:srgbClr val="FFFF00"/>
            </a:solidFill>
            <a:ln w="60325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稻壳儿春秋广告/盗版必究        原创来源：http://chn.docer.com/works?userid=199329941#!/work_time">
              <a:extLst>
                <a:ext uri="{FF2B5EF4-FFF2-40B4-BE49-F238E27FC236}">
                  <a16:creationId xmlns:a16="http://schemas.microsoft.com/office/drawing/2014/main" id="{51426CE5-3DFB-46C1-BECE-BFF7CEC25EC0}"/>
                </a:ext>
              </a:extLst>
            </p:cNvPr>
            <p:cNvSpPr/>
            <p:nvPr/>
          </p:nvSpPr>
          <p:spPr>
            <a:xfrm>
              <a:off x="7629" y="5113"/>
              <a:ext cx="1757" cy="607"/>
            </a:xfrm>
            <a:custGeom>
              <a:avLst/>
              <a:gdLst>
                <a:gd name="connsiteX0" fmla="*/ 950297 w 1900593"/>
                <a:gd name="connsiteY0" fmla="*/ 0 h 2511427"/>
                <a:gd name="connsiteX1" fmla="*/ 981361 w 1900593"/>
                <a:gd name="connsiteY1" fmla="*/ 3092 h 2511427"/>
                <a:gd name="connsiteX2" fmla="*/ 989615 w 1900593"/>
                <a:gd name="connsiteY2" fmla="*/ 120683 h 2511427"/>
                <a:gd name="connsiteX3" fmla="*/ 1054258 w 1900593"/>
                <a:gd name="connsiteY3" fmla="*/ 688433 h 2511427"/>
                <a:gd name="connsiteX4" fmla="*/ 1075203 w 1900593"/>
                <a:gd name="connsiteY4" fmla="*/ 817628 h 2511427"/>
                <a:gd name="connsiteX5" fmla="*/ 1096931 w 1900593"/>
                <a:gd name="connsiteY5" fmla="*/ 951654 h 2511427"/>
                <a:gd name="connsiteX6" fmla="*/ 1900593 w 1900593"/>
                <a:gd name="connsiteY6" fmla="*/ 2511427 h 2511427"/>
                <a:gd name="connsiteX7" fmla="*/ 0 w 1900593"/>
                <a:gd name="connsiteY7" fmla="*/ 2511427 h 2511427"/>
                <a:gd name="connsiteX8" fmla="*/ 803662 w 1900593"/>
                <a:gd name="connsiteY8" fmla="*/ 951654 h 2511427"/>
                <a:gd name="connsiteX9" fmla="*/ 825390 w 1900593"/>
                <a:gd name="connsiteY9" fmla="*/ 817628 h 2511427"/>
                <a:gd name="connsiteX10" fmla="*/ 846335 w 1900593"/>
                <a:gd name="connsiteY10" fmla="*/ 688433 h 2511427"/>
                <a:gd name="connsiteX11" fmla="*/ 910978 w 1900593"/>
                <a:gd name="connsiteY11" fmla="*/ 120683 h 2511427"/>
                <a:gd name="connsiteX12" fmla="*/ 919232 w 1900593"/>
                <a:gd name="connsiteY12" fmla="*/ 3092 h 251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0593" h="2511427">
                  <a:moveTo>
                    <a:pt x="950297" y="0"/>
                  </a:moveTo>
                  <a:lnTo>
                    <a:pt x="981361" y="3092"/>
                  </a:lnTo>
                  <a:lnTo>
                    <a:pt x="989615" y="120683"/>
                  </a:lnTo>
                  <a:cubicBezTo>
                    <a:pt x="1006300" y="318189"/>
                    <a:pt x="1028022" y="508055"/>
                    <a:pt x="1054258" y="688433"/>
                  </a:cubicBezTo>
                  <a:lnTo>
                    <a:pt x="1075203" y="817628"/>
                  </a:lnTo>
                  <a:lnTo>
                    <a:pt x="1096931" y="951654"/>
                  </a:lnTo>
                  <a:cubicBezTo>
                    <a:pt x="1265330" y="1889014"/>
                    <a:pt x="1562320" y="2511427"/>
                    <a:pt x="1900593" y="2511427"/>
                  </a:cubicBezTo>
                  <a:lnTo>
                    <a:pt x="0" y="2511427"/>
                  </a:lnTo>
                  <a:cubicBezTo>
                    <a:pt x="338273" y="2511427"/>
                    <a:pt x="635264" y="1889014"/>
                    <a:pt x="803662" y="951654"/>
                  </a:cubicBezTo>
                  <a:lnTo>
                    <a:pt x="825390" y="817628"/>
                  </a:lnTo>
                  <a:lnTo>
                    <a:pt x="846335" y="688433"/>
                  </a:lnTo>
                  <a:cubicBezTo>
                    <a:pt x="872571" y="508055"/>
                    <a:pt x="894293" y="318189"/>
                    <a:pt x="910978" y="120683"/>
                  </a:cubicBezTo>
                  <a:lnTo>
                    <a:pt x="919232" y="3092"/>
                  </a:lnTo>
                  <a:close/>
                </a:path>
              </a:pathLst>
            </a:custGeom>
            <a:solidFill>
              <a:srgbClr val="9007C7"/>
            </a:solidFill>
            <a:ln w="60325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稻壳儿春秋广告/盗版必究        原创来源：http://chn.docer.com/works?userid=199329941#!/work_time">
              <a:extLst>
                <a:ext uri="{FF2B5EF4-FFF2-40B4-BE49-F238E27FC236}">
                  <a16:creationId xmlns:a16="http://schemas.microsoft.com/office/drawing/2014/main" id="{46CF8DE3-AA96-452C-A241-611EBEF16268}"/>
                </a:ext>
              </a:extLst>
            </p:cNvPr>
            <p:cNvSpPr/>
            <p:nvPr/>
          </p:nvSpPr>
          <p:spPr>
            <a:xfrm>
              <a:off x="9550" y="5237"/>
              <a:ext cx="1757" cy="483"/>
            </a:xfrm>
            <a:custGeom>
              <a:avLst/>
              <a:gdLst>
                <a:gd name="connsiteX0" fmla="*/ 950297 w 1900593"/>
                <a:gd name="connsiteY0" fmla="*/ 0 h 2511427"/>
                <a:gd name="connsiteX1" fmla="*/ 981361 w 1900593"/>
                <a:gd name="connsiteY1" fmla="*/ 3092 h 2511427"/>
                <a:gd name="connsiteX2" fmla="*/ 989615 w 1900593"/>
                <a:gd name="connsiteY2" fmla="*/ 120683 h 2511427"/>
                <a:gd name="connsiteX3" fmla="*/ 1054258 w 1900593"/>
                <a:gd name="connsiteY3" fmla="*/ 688433 h 2511427"/>
                <a:gd name="connsiteX4" fmla="*/ 1075203 w 1900593"/>
                <a:gd name="connsiteY4" fmla="*/ 817628 h 2511427"/>
                <a:gd name="connsiteX5" fmla="*/ 1096931 w 1900593"/>
                <a:gd name="connsiteY5" fmla="*/ 951654 h 2511427"/>
                <a:gd name="connsiteX6" fmla="*/ 1900593 w 1900593"/>
                <a:gd name="connsiteY6" fmla="*/ 2511427 h 2511427"/>
                <a:gd name="connsiteX7" fmla="*/ 0 w 1900593"/>
                <a:gd name="connsiteY7" fmla="*/ 2511427 h 2511427"/>
                <a:gd name="connsiteX8" fmla="*/ 803662 w 1900593"/>
                <a:gd name="connsiteY8" fmla="*/ 951654 h 2511427"/>
                <a:gd name="connsiteX9" fmla="*/ 825390 w 1900593"/>
                <a:gd name="connsiteY9" fmla="*/ 817628 h 2511427"/>
                <a:gd name="connsiteX10" fmla="*/ 846335 w 1900593"/>
                <a:gd name="connsiteY10" fmla="*/ 688433 h 2511427"/>
                <a:gd name="connsiteX11" fmla="*/ 910978 w 1900593"/>
                <a:gd name="connsiteY11" fmla="*/ 120683 h 2511427"/>
                <a:gd name="connsiteX12" fmla="*/ 919232 w 1900593"/>
                <a:gd name="connsiteY12" fmla="*/ 3092 h 251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0593" h="2511427">
                  <a:moveTo>
                    <a:pt x="950297" y="0"/>
                  </a:moveTo>
                  <a:lnTo>
                    <a:pt x="981361" y="3092"/>
                  </a:lnTo>
                  <a:lnTo>
                    <a:pt x="989615" y="120683"/>
                  </a:lnTo>
                  <a:cubicBezTo>
                    <a:pt x="1006300" y="318189"/>
                    <a:pt x="1028022" y="508055"/>
                    <a:pt x="1054258" y="688433"/>
                  </a:cubicBezTo>
                  <a:lnTo>
                    <a:pt x="1075203" y="817628"/>
                  </a:lnTo>
                  <a:lnTo>
                    <a:pt x="1096931" y="951654"/>
                  </a:lnTo>
                  <a:cubicBezTo>
                    <a:pt x="1265330" y="1889014"/>
                    <a:pt x="1562320" y="2511427"/>
                    <a:pt x="1900593" y="2511427"/>
                  </a:cubicBezTo>
                  <a:lnTo>
                    <a:pt x="0" y="2511427"/>
                  </a:lnTo>
                  <a:cubicBezTo>
                    <a:pt x="338273" y="2511427"/>
                    <a:pt x="635264" y="1889014"/>
                    <a:pt x="803662" y="951654"/>
                  </a:cubicBezTo>
                  <a:lnTo>
                    <a:pt x="825390" y="817628"/>
                  </a:lnTo>
                  <a:lnTo>
                    <a:pt x="846335" y="688433"/>
                  </a:lnTo>
                  <a:cubicBezTo>
                    <a:pt x="872571" y="508055"/>
                    <a:pt x="894293" y="318189"/>
                    <a:pt x="910978" y="120683"/>
                  </a:cubicBezTo>
                  <a:lnTo>
                    <a:pt x="919232" y="3092"/>
                  </a:lnTo>
                  <a:close/>
                </a:path>
              </a:pathLst>
            </a:custGeom>
            <a:solidFill>
              <a:srgbClr val="00B0F0"/>
            </a:solidFill>
            <a:ln w="60325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93E7C11-7B1D-4436-9A3C-E819F326FCC7}"/>
              </a:ext>
            </a:extLst>
          </p:cNvPr>
          <p:cNvGrpSpPr/>
          <p:nvPr/>
        </p:nvGrpSpPr>
        <p:grpSpPr>
          <a:xfrm>
            <a:off x="1575715" y="1713607"/>
            <a:ext cx="376772" cy="785484"/>
            <a:chOff x="5922963" y="3143251"/>
            <a:chExt cx="347663" cy="571500"/>
          </a:xfrm>
        </p:grpSpPr>
        <p:sp>
          <p:nvSpPr>
            <p:cNvPr id="17" name="Freeform 1054">
              <a:extLst>
                <a:ext uri="{FF2B5EF4-FFF2-40B4-BE49-F238E27FC236}">
                  <a16:creationId xmlns:a16="http://schemas.microsoft.com/office/drawing/2014/main" id="{AAC55E86-8F61-480A-BF22-984C5AF865A0}"/>
                </a:ext>
              </a:extLst>
            </p:cNvPr>
            <p:cNvSpPr/>
            <p:nvPr/>
          </p:nvSpPr>
          <p:spPr bwMode="auto">
            <a:xfrm>
              <a:off x="6116638" y="3143251"/>
              <a:ext cx="153988" cy="530225"/>
            </a:xfrm>
            <a:custGeom>
              <a:avLst/>
              <a:gdLst>
                <a:gd name="T0" fmla="*/ 32 w 97"/>
                <a:gd name="T1" fmla="*/ 334 h 334"/>
                <a:gd name="T2" fmla="*/ 7 w 97"/>
                <a:gd name="T3" fmla="*/ 314 h 334"/>
                <a:gd name="T4" fmla="*/ 55 w 97"/>
                <a:gd name="T5" fmla="*/ 254 h 334"/>
                <a:gd name="T6" fmla="*/ 0 w 97"/>
                <a:gd name="T7" fmla="*/ 183 h 334"/>
                <a:gd name="T8" fmla="*/ 57 w 97"/>
                <a:gd name="T9" fmla="*/ 113 h 334"/>
                <a:gd name="T10" fmla="*/ 2 w 97"/>
                <a:gd name="T11" fmla="*/ 43 h 334"/>
                <a:gd name="T12" fmla="*/ 36 w 97"/>
                <a:gd name="T13" fmla="*/ 0 h 334"/>
                <a:gd name="T14" fmla="*/ 76 w 97"/>
                <a:gd name="T15" fmla="*/ 0 h 334"/>
                <a:gd name="T16" fmla="*/ 42 w 97"/>
                <a:gd name="T17" fmla="*/ 43 h 334"/>
                <a:gd name="T18" fmla="*/ 97 w 97"/>
                <a:gd name="T19" fmla="*/ 113 h 334"/>
                <a:gd name="T20" fmla="*/ 40 w 97"/>
                <a:gd name="T21" fmla="*/ 183 h 334"/>
                <a:gd name="T22" fmla="*/ 96 w 97"/>
                <a:gd name="T23" fmla="*/ 254 h 334"/>
                <a:gd name="T24" fmla="*/ 32 w 97"/>
                <a:gd name="T25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334">
                  <a:moveTo>
                    <a:pt x="32" y="334"/>
                  </a:moveTo>
                  <a:lnTo>
                    <a:pt x="7" y="314"/>
                  </a:lnTo>
                  <a:lnTo>
                    <a:pt x="55" y="254"/>
                  </a:lnTo>
                  <a:lnTo>
                    <a:pt x="0" y="183"/>
                  </a:lnTo>
                  <a:lnTo>
                    <a:pt x="57" y="113"/>
                  </a:lnTo>
                  <a:lnTo>
                    <a:pt x="2" y="43"/>
                  </a:lnTo>
                  <a:lnTo>
                    <a:pt x="36" y="0"/>
                  </a:lnTo>
                  <a:lnTo>
                    <a:pt x="76" y="0"/>
                  </a:lnTo>
                  <a:lnTo>
                    <a:pt x="42" y="43"/>
                  </a:lnTo>
                  <a:lnTo>
                    <a:pt x="97" y="113"/>
                  </a:lnTo>
                  <a:lnTo>
                    <a:pt x="40" y="183"/>
                  </a:lnTo>
                  <a:lnTo>
                    <a:pt x="96" y="254"/>
                  </a:lnTo>
                  <a:lnTo>
                    <a:pt x="32" y="334"/>
                  </a:lnTo>
                  <a:close/>
                </a:path>
              </a:pathLst>
            </a:custGeom>
            <a:solidFill>
              <a:srgbClr val="194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055">
              <a:extLst>
                <a:ext uri="{FF2B5EF4-FFF2-40B4-BE49-F238E27FC236}">
                  <a16:creationId xmlns:a16="http://schemas.microsoft.com/office/drawing/2014/main" id="{974171C7-23B8-4D7A-BDC4-F4DB7C490CDC}"/>
                </a:ext>
              </a:extLst>
            </p:cNvPr>
            <p:cNvSpPr/>
            <p:nvPr/>
          </p:nvSpPr>
          <p:spPr bwMode="auto">
            <a:xfrm>
              <a:off x="6116638" y="3143251"/>
              <a:ext cx="153988" cy="530225"/>
            </a:xfrm>
            <a:custGeom>
              <a:avLst/>
              <a:gdLst>
                <a:gd name="T0" fmla="*/ 32 w 97"/>
                <a:gd name="T1" fmla="*/ 334 h 334"/>
                <a:gd name="T2" fmla="*/ 7 w 97"/>
                <a:gd name="T3" fmla="*/ 314 h 334"/>
                <a:gd name="T4" fmla="*/ 55 w 97"/>
                <a:gd name="T5" fmla="*/ 254 h 334"/>
                <a:gd name="T6" fmla="*/ 0 w 97"/>
                <a:gd name="T7" fmla="*/ 183 h 334"/>
                <a:gd name="T8" fmla="*/ 57 w 97"/>
                <a:gd name="T9" fmla="*/ 113 h 334"/>
                <a:gd name="T10" fmla="*/ 2 w 97"/>
                <a:gd name="T11" fmla="*/ 43 h 334"/>
                <a:gd name="T12" fmla="*/ 36 w 97"/>
                <a:gd name="T13" fmla="*/ 0 h 334"/>
                <a:gd name="T14" fmla="*/ 76 w 97"/>
                <a:gd name="T15" fmla="*/ 0 h 334"/>
                <a:gd name="T16" fmla="*/ 42 w 97"/>
                <a:gd name="T17" fmla="*/ 43 h 334"/>
                <a:gd name="T18" fmla="*/ 97 w 97"/>
                <a:gd name="T19" fmla="*/ 113 h 334"/>
                <a:gd name="T20" fmla="*/ 40 w 97"/>
                <a:gd name="T21" fmla="*/ 183 h 334"/>
                <a:gd name="T22" fmla="*/ 96 w 97"/>
                <a:gd name="T23" fmla="*/ 254 h 334"/>
                <a:gd name="T24" fmla="*/ 32 w 97"/>
                <a:gd name="T25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334">
                  <a:moveTo>
                    <a:pt x="32" y="334"/>
                  </a:moveTo>
                  <a:lnTo>
                    <a:pt x="7" y="314"/>
                  </a:lnTo>
                  <a:lnTo>
                    <a:pt x="55" y="254"/>
                  </a:lnTo>
                  <a:lnTo>
                    <a:pt x="0" y="183"/>
                  </a:lnTo>
                  <a:lnTo>
                    <a:pt x="57" y="113"/>
                  </a:lnTo>
                  <a:lnTo>
                    <a:pt x="2" y="43"/>
                  </a:lnTo>
                  <a:lnTo>
                    <a:pt x="36" y="0"/>
                  </a:lnTo>
                  <a:lnTo>
                    <a:pt x="76" y="0"/>
                  </a:lnTo>
                  <a:lnTo>
                    <a:pt x="42" y="43"/>
                  </a:lnTo>
                  <a:lnTo>
                    <a:pt x="97" y="113"/>
                  </a:lnTo>
                  <a:lnTo>
                    <a:pt x="40" y="183"/>
                  </a:lnTo>
                  <a:lnTo>
                    <a:pt x="96" y="254"/>
                  </a:lnTo>
                  <a:lnTo>
                    <a:pt x="32" y="334"/>
                  </a:lnTo>
                  <a:close/>
                </a:path>
              </a:pathLst>
            </a:custGeom>
            <a:solidFill>
              <a:srgbClr val="F9D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056">
              <a:extLst>
                <a:ext uri="{FF2B5EF4-FFF2-40B4-BE49-F238E27FC236}">
                  <a16:creationId xmlns:a16="http://schemas.microsoft.com/office/drawing/2014/main" id="{54ADF3C0-FD80-4989-AB02-96C97B6B38F1}"/>
                </a:ext>
              </a:extLst>
            </p:cNvPr>
            <p:cNvSpPr/>
            <p:nvPr/>
          </p:nvSpPr>
          <p:spPr bwMode="auto">
            <a:xfrm>
              <a:off x="5922963" y="3143251"/>
              <a:ext cx="152400" cy="571500"/>
            </a:xfrm>
            <a:custGeom>
              <a:avLst/>
              <a:gdLst>
                <a:gd name="T0" fmla="*/ 96 w 96"/>
                <a:gd name="T1" fmla="*/ 0 h 360"/>
                <a:gd name="T2" fmla="*/ 56 w 96"/>
                <a:gd name="T3" fmla="*/ 0 h 360"/>
                <a:gd name="T4" fmla="*/ 0 w 96"/>
                <a:gd name="T5" fmla="*/ 69 h 360"/>
                <a:gd name="T6" fmla="*/ 56 w 96"/>
                <a:gd name="T7" fmla="*/ 140 h 360"/>
                <a:gd name="T8" fmla="*/ 0 w 96"/>
                <a:gd name="T9" fmla="*/ 210 h 360"/>
                <a:gd name="T10" fmla="*/ 54 w 96"/>
                <a:gd name="T11" fmla="*/ 280 h 360"/>
                <a:gd name="T12" fmla="*/ 7 w 96"/>
                <a:gd name="T13" fmla="*/ 340 h 360"/>
                <a:gd name="T14" fmla="*/ 31 w 96"/>
                <a:gd name="T15" fmla="*/ 360 h 360"/>
                <a:gd name="T16" fmla="*/ 94 w 96"/>
                <a:gd name="T17" fmla="*/ 280 h 360"/>
                <a:gd name="T18" fmla="*/ 39 w 96"/>
                <a:gd name="T19" fmla="*/ 210 h 360"/>
                <a:gd name="T20" fmla="*/ 96 w 96"/>
                <a:gd name="T21" fmla="*/ 140 h 360"/>
                <a:gd name="T22" fmla="*/ 40 w 96"/>
                <a:gd name="T23" fmla="*/ 69 h 360"/>
                <a:gd name="T24" fmla="*/ 96 w 96"/>
                <a:gd name="T2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360">
                  <a:moveTo>
                    <a:pt x="96" y="0"/>
                  </a:moveTo>
                  <a:lnTo>
                    <a:pt x="56" y="0"/>
                  </a:lnTo>
                  <a:lnTo>
                    <a:pt x="0" y="69"/>
                  </a:lnTo>
                  <a:lnTo>
                    <a:pt x="56" y="140"/>
                  </a:lnTo>
                  <a:lnTo>
                    <a:pt x="0" y="210"/>
                  </a:lnTo>
                  <a:lnTo>
                    <a:pt x="54" y="280"/>
                  </a:lnTo>
                  <a:lnTo>
                    <a:pt x="7" y="340"/>
                  </a:lnTo>
                  <a:lnTo>
                    <a:pt x="31" y="360"/>
                  </a:lnTo>
                  <a:lnTo>
                    <a:pt x="94" y="280"/>
                  </a:lnTo>
                  <a:lnTo>
                    <a:pt x="39" y="210"/>
                  </a:lnTo>
                  <a:lnTo>
                    <a:pt x="96" y="140"/>
                  </a:lnTo>
                  <a:lnTo>
                    <a:pt x="40" y="6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D5D3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57">
              <a:extLst>
                <a:ext uri="{FF2B5EF4-FFF2-40B4-BE49-F238E27FC236}">
                  <a16:creationId xmlns:a16="http://schemas.microsoft.com/office/drawing/2014/main" id="{571C43E9-07D9-45AC-AF24-69F5995A1504}"/>
                </a:ext>
              </a:extLst>
            </p:cNvPr>
            <p:cNvSpPr/>
            <p:nvPr/>
          </p:nvSpPr>
          <p:spPr bwMode="auto">
            <a:xfrm>
              <a:off x="5922963" y="3143251"/>
              <a:ext cx="152400" cy="571500"/>
            </a:xfrm>
            <a:custGeom>
              <a:avLst/>
              <a:gdLst>
                <a:gd name="T0" fmla="*/ 96 w 96"/>
                <a:gd name="T1" fmla="*/ 0 h 360"/>
                <a:gd name="T2" fmla="*/ 56 w 96"/>
                <a:gd name="T3" fmla="*/ 0 h 360"/>
                <a:gd name="T4" fmla="*/ 0 w 96"/>
                <a:gd name="T5" fmla="*/ 69 h 360"/>
                <a:gd name="T6" fmla="*/ 56 w 96"/>
                <a:gd name="T7" fmla="*/ 140 h 360"/>
                <a:gd name="T8" fmla="*/ 0 w 96"/>
                <a:gd name="T9" fmla="*/ 210 h 360"/>
                <a:gd name="T10" fmla="*/ 54 w 96"/>
                <a:gd name="T11" fmla="*/ 280 h 360"/>
                <a:gd name="T12" fmla="*/ 7 w 96"/>
                <a:gd name="T13" fmla="*/ 340 h 360"/>
                <a:gd name="T14" fmla="*/ 31 w 96"/>
                <a:gd name="T15" fmla="*/ 360 h 360"/>
                <a:gd name="T16" fmla="*/ 94 w 96"/>
                <a:gd name="T17" fmla="*/ 280 h 360"/>
                <a:gd name="T18" fmla="*/ 39 w 96"/>
                <a:gd name="T19" fmla="*/ 210 h 360"/>
                <a:gd name="T20" fmla="*/ 96 w 96"/>
                <a:gd name="T21" fmla="*/ 140 h 360"/>
                <a:gd name="T22" fmla="*/ 40 w 96"/>
                <a:gd name="T23" fmla="*/ 69 h 360"/>
                <a:gd name="T24" fmla="*/ 96 w 96"/>
                <a:gd name="T2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360">
                  <a:moveTo>
                    <a:pt x="96" y="0"/>
                  </a:moveTo>
                  <a:lnTo>
                    <a:pt x="56" y="0"/>
                  </a:lnTo>
                  <a:lnTo>
                    <a:pt x="0" y="69"/>
                  </a:lnTo>
                  <a:lnTo>
                    <a:pt x="56" y="140"/>
                  </a:lnTo>
                  <a:lnTo>
                    <a:pt x="0" y="210"/>
                  </a:lnTo>
                  <a:lnTo>
                    <a:pt x="54" y="280"/>
                  </a:lnTo>
                  <a:lnTo>
                    <a:pt x="7" y="340"/>
                  </a:lnTo>
                  <a:lnTo>
                    <a:pt x="31" y="360"/>
                  </a:lnTo>
                  <a:lnTo>
                    <a:pt x="94" y="280"/>
                  </a:lnTo>
                  <a:lnTo>
                    <a:pt x="39" y="210"/>
                  </a:lnTo>
                  <a:lnTo>
                    <a:pt x="96" y="140"/>
                  </a:lnTo>
                  <a:lnTo>
                    <a:pt x="40" y="69"/>
                  </a:lnTo>
                  <a:lnTo>
                    <a:pt x="96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EBD4160-5796-46D7-AD6C-D4D6E1F1DCD3}"/>
              </a:ext>
            </a:extLst>
          </p:cNvPr>
          <p:cNvCxnSpPr/>
          <p:nvPr/>
        </p:nvCxnSpPr>
        <p:spPr>
          <a:xfrm>
            <a:off x="2796754" y="3237139"/>
            <a:ext cx="6792696" cy="0"/>
          </a:xfrm>
          <a:prstGeom prst="line">
            <a:avLst/>
          </a:prstGeom>
          <a:ln w="603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FB1465F-5C9A-49E0-924C-A9DB28660B7A}"/>
              </a:ext>
            </a:extLst>
          </p:cNvPr>
          <p:cNvSpPr txBox="1"/>
          <p:nvPr/>
        </p:nvSpPr>
        <p:spPr>
          <a:xfrm>
            <a:off x="7840195" y="2638562"/>
            <a:ext cx="224390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defRPr>
            </a:lvl1pPr>
          </a:lstStyle>
          <a:p>
            <a:r>
              <a:rPr lang="zh-CN" altLang="en-US" dirty="0"/>
              <a:t>此次添加大标题</a:t>
            </a:r>
            <a:endParaRPr lang="en-US" altLang="zh-CN" dirty="0"/>
          </a:p>
        </p:txBody>
      </p:sp>
      <p:grpSp>
        <p:nvGrpSpPr>
          <p:cNvPr id="32" name="组合 18">
            <a:extLst>
              <a:ext uri="{FF2B5EF4-FFF2-40B4-BE49-F238E27FC236}">
                <a16:creationId xmlns:a16="http://schemas.microsoft.com/office/drawing/2014/main" id="{EDF79447-B16B-4038-8698-25821C32F491}"/>
              </a:ext>
            </a:extLst>
          </p:cNvPr>
          <p:cNvGrpSpPr/>
          <p:nvPr/>
        </p:nvGrpSpPr>
        <p:grpSpPr>
          <a:xfrm>
            <a:off x="2796754" y="3554874"/>
            <a:ext cx="4281357" cy="1190967"/>
            <a:chOff x="1626835" y="2292030"/>
            <a:chExt cx="2492110" cy="105935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C1D1E59-3E2A-4A66-A806-9686CD3D1CD5}"/>
                </a:ext>
              </a:extLst>
            </p:cNvPr>
            <p:cNvSpPr txBox="1"/>
            <p:nvPr/>
          </p:nvSpPr>
          <p:spPr>
            <a:xfrm>
              <a:off x="1626835" y="2292030"/>
              <a:ext cx="2133781" cy="355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ADFDD1E-0600-4513-9F04-27B8C7AFAAE6}"/>
                </a:ext>
              </a:extLst>
            </p:cNvPr>
            <p:cNvSpPr txBox="1"/>
            <p:nvPr/>
          </p:nvSpPr>
          <p:spPr>
            <a:xfrm>
              <a:off x="1626835" y="2647923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请在此处输入您的文本，或者复制您的文本粘贴到此处。</a:t>
              </a:r>
            </a:p>
          </p:txBody>
        </p:sp>
      </p:grpSp>
      <p:grpSp>
        <p:nvGrpSpPr>
          <p:cNvPr id="35" name="组合 18">
            <a:extLst>
              <a:ext uri="{FF2B5EF4-FFF2-40B4-BE49-F238E27FC236}">
                <a16:creationId xmlns:a16="http://schemas.microsoft.com/office/drawing/2014/main" id="{9221D10C-821C-488B-8318-6279D5698182}"/>
              </a:ext>
            </a:extLst>
          </p:cNvPr>
          <p:cNvGrpSpPr/>
          <p:nvPr/>
        </p:nvGrpSpPr>
        <p:grpSpPr>
          <a:xfrm>
            <a:off x="7472018" y="3619805"/>
            <a:ext cx="4281357" cy="1190967"/>
            <a:chOff x="1626835" y="2292030"/>
            <a:chExt cx="2492110" cy="105935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E55DA29-5019-4962-9AD4-898D5A5BF6B3}"/>
                </a:ext>
              </a:extLst>
            </p:cNvPr>
            <p:cNvSpPr txBox="1"/>
            <p:nvPr/>
          </p:nvSpPr>
          <p:spPr>
            <a:xfrm>
              <a:off x="1626835" y="2292030"/>
              <a:ext cx="2133781" cy="355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1658EAB-4257-4DA0-B4DA-704F6606939D}"/>
                </a:ext>
              </a:extLst>
            </p:cNvPr>
            <p:cNvSpPr txBox="1"/>
            <p:nvPr/>
          </p:nvSpPr>
          <p:spPr>
            <a:xfrm>
              <a:off x="1626835" y="2647923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请在此处输入您的文本，或者复制您的文本粘贴到此处。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88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150958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B5E982-A9F5-4312-A3D4-013D39A308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 b="40589"/>
          <a:stretch/>
        </p:blipFill>
        <p:spPr>
          <a:xfrm>
            <a:off x="-409576" y="0"/>
            <a:ext cx="12601576" cy="4076700"/>
          </a:xfrm>
          <a:prstGeom prst="rect">
            <a:avLst/>
          </a:prstGeom>
        </p:spPr>
      </p:pic>
      <p:sp>
        <p:nvSpPr>
          <p:cNvPr id="7" name="矩形 6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6285F770-5234-40CB-B3FC-3F0DFA0BB73F}"/>
              </a:ext>
            </a:extLst>
          </p:cNvPr>
          <p:cNvSpPr/>
          <p:nvPr/>
        </p:nvSpPr>
        <p:spPr>
          <a:xfrm>
            <a:off x="1700532" y="3414853"/>
            <a:ext cx="3084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此处添加大标题</a:t>
            </a:r>
          </a:p>
        </p:txBody>
      </p:sp>
      <p:sp>
        <p:nvSpPr>
          <p:cNvPr id="8" name="矩形 7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630BA885-C48D-4686-B78F-08DAE853974F}"/>
              </a:ext>
            </a:extLst>
          </p:cNvPr>
          <p:cNvSpPr/>
          <p:nvPr/>
        </p:nvSpPr>
        <p:spPr>
          <a:xfrm>
            <a:off x="1700532" y="4024984"/>
            <a:ext cx="7382917" cy="70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  <a:endParaRPr lang="en-US" altLang="zh-CN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10001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5CD547-D7B2-43DA-9E68-BCD8E667C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0" b="26773"/>
          <a:stretch/>
        </p:blipFill>
        <p:spPr>
          <a:xfrm>
            <a:off x="-324" y="0"/>
            <a:ext cx="12192000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EDCF19-4066-4A72-BDD8-2A8EEEF42C3C}"/>
              </a:ext>
            </a:extLst>
          </p:cNvPr>
          <p:cNvSpPr txBox="1"/>
          <p:nvPr/>
        </p:nvSpPr>
        <p:spPr>
          <a:xfrm>
            <a:off x="1096200" y="853528"/>
            <a:ext cx="49994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儿童节各国趣闻及儿童游戏</a:t>
            </a:r>
            <a:endParaRPr lang="en-US" altLang="zh-CN" sz="4400" b="1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87B68E-2C7C-4341-B5E4-975893A03B2C}"/>
              </a:ext>
            </a:extLst>
          </p:cNvPr>
          <p:cNvSpPr txBox="1"/>
          <p:nvPr/>
        </p:nvSpPr>
        <p:spPr>
          <a:xfrm>
            <a:off x="1095876" y="2169811"/>
            <a:ext cx="4800853" cy="87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21766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293325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21E7E07-C41E-411B-8DCB-1E55B3B6E8BA}"/>
              </a:ext>
            </a:extLst>
          </p:cNvPr>
          <p:cNvSpPr/>
          <p:nvPr/>
        </p:nvSpPr>
        <p:spPr>
          <a:xfrm>
            <a:off x="4877544" y="1181354"/>
            <a:ext cx="2623277" cy="2623277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27FFC18-5880-4B75-9971-EE77812E7EAA}"/>
              </a:ext>
            </a:extLst>
          </p:cNvPr>
          <p:cNvSpPr/>
          <p:nvPr/>
        </p:nvSpPr>
        <p:spPr>
          <a:xfrm>
            <a:off x="4784361" y="1046431"/>
            <a:ext cx="2623277" cy="2623277"/>
          </a:xfrm>
          <a:prstGeom prst="ellipse">
            <a:avLst/>
          </a:prstGeom>
          <a:solidFill>
            <a:srgbClr val="E422BE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E6BC23-BB7C-4B4F-886D-BAE06DB964A2}"/>
              </a:ext>
            </a:extLst>
          </p:cNvPr>
          <p:cNvGrpSpPr/>
          <p:nvPr/>
        </p:nvGrpSpPr>
        <p:grpSpPr>
          <a:xfrm>
            <a:off x="5032508" y="4162642"/>
            <a:ext cx="2254102" cy="429401"/>
            <a:chOff x="4784651" y="4832496"/>
            <a:chExt cx="2254102" cy="429401"/>
          </a:xfrm>
          <a:solidFill>
            <a:srgbClr val="F9D804"/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BAEF01-E13A-4881-A01E-6A64D28A821D}"/>
                </a:ext>
              </a:extLst>
            </p:cNvPr>
            <p:cNvSpPr/>
            <p:nvPr/>
          </p:nvSpPr>
          <p:spPr>
            <a:xfrm>
              <a:off x="4784651" y="4832496"/>
              <a:ext cx="2254102" cy="429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7005F32-D046-40BE-9815-7806A1ADABAE}"/>
                </a:ext>
              </a:extLst>
            </p:cNvPr>
            <p:cNvSpPr txBox="1"/>
            <p:nvPr/>
          </p:nvSpPr>
          <p:spPr>
            <a:xfrm>
              <a:off x="4921687" y="4847273"/>
              <a:ext cx="1980029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B3422FE-2F52-402F-B75D-039DBB656F59}"/>
              </a:ext>
            </a:extLst>
          </p:cNvPr>
          <p:cNvSpPr txBox="1"/>
          <p:nvPr/>
        </p:nvSpPr>
        <p:spPr>
          <a:xfrm>
            <a:off x="3513886" y="4772024"/>
            <a:ext cx="5291343" cy="75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请在此处输入您的文本，或者复制您的文本粘贴到此处，请在此处输入您的文本。请在此处输入您的文本，或者复制您的文本粘贴到此处，请在此处输入您的文本。</a:t>
            </a:r>
            <a:endParaRPr lang="en-US" altLang="zh-CN" sz="10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 lvl="0" algn="ctr">
              <a:lnSpc>
                <a:spcPct val="150000"/>
              </a:lnSpc>
              <a:defRPr/>
            </a:pPr>
            <a:endParaRPr lang="en-US" altLang="zh-CN" sz="10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864A164-20C0-4F11-9388-CC51986DC500}"/>
              </a:ext>
            </a:extLst>
          </p:cNvPr>
          <p:cNvGrpSpPr/>
          <p:nvPr/>
        </p:nvGrpSpPr>
        <p:grpSpPr>
          <a:xfrm rot="5400000">
            <a:off x="3985938" y="977673"/>
            <a:ext cx="233916" cy="233916"/>
            <a:chOff x="1807543" y="5203468"/>
            <a:chExt cx="372140" cy="372139"/>
          </a:xfrm>
          <a:solidFill>
            <a:srgbClr val="F5A3E5"/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72E9D8C-DB75-48AE-820E-63D52E6320D3}"/>
                </a:ext>
              </a:extLst>
            </p:cNvPr>
            <p:cNvSpPr/>
            <p:nvPr/>
          </p:nvSpPr>
          <p:spPr>
            <a:xfrm>
              <a:off x="1807543" y="5351714"/>
              <a:ext cx="372140" cy="756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E8AB548-C707-4276-9F2B-E321621604DC}"/>
                </a:ext>
              </a:extLst>
            </p:cNvPr>
            <p:cNvSpPr/>
            <p:nvPr/>
          </p:nvSpPr>
          <p:spPr>
            <a:xfrm rot="5400000">
              <a:off x="1807535" y="5351714"/>
              <a:ext cx="372139" cy="756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4F396CF-E3C4-4C89-9A38-B51141B3E1A2}"/>
              </a:ext>
            </a:extLst>
          </p:cNvPr>
          <p:cNvSpPr txBox="1"/>
          <p:nvPr/>
        </p:nvSpPr>
        <p:spPr>
          <a:xfrm>
            <a:off x="5310077" y="1789877"/>
            <a:ext cx="17690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6600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93</a:t>
            </a:r>
            <a:r>
              <a:rPr kumimoji="1" lang="en-US" sz="3200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kumimoji="1" lang="en-US" altLang="en-US" sz="3200" b="1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4" name="组合 18">
            <a:extLst>
              <a:ext uri="{FF2B5EF4-FFF2-40B4-BE49-F238E27FC236}">
                <a16:creationId xmlns:a16="http://schemas.microsoft.com/office/drawing/2014/main" id="{B5E1C73D-6B9C-453B-A3CC-E91FEBDEE233}"/>
              </a:ext>
            </a:extLst>
          </p:cNvPr>
          <p:cNvGrpSpPr/>
          <p:nvPr/>
        </p:nvGrpSpPr>
        <p:grpSpPr>
          <a:xfrm>
            <a:off x="1204297" y="2031724"/>
            <a:ext cx="3214445" cy="1190967"/>
            <a:chOff x="1626835" y="2292030"/>
            <a:chExt cx="2492110" cy="105935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465EB62-D04E-4C54-B938-EA69EA4D15F8}"/>
                </a:ext>
              </a:extLst>
            </p:cNvPr>
            <p:cNvSpPr txBox="1"/>
            <p:nvPr/>
          </p:nvSpPr>
          <p:spPr>
            <a:xfrm>
              <a:off x="1626835" y="2292030"/>
              <a:ext cx="2133781" cy="355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DE88794-D09B-4FFE-9345-188D8F24B1F7}"/>
                </a:ext>
              </a:extLst>
            </p:cNvPr>
            <p:cNvSpPr txBox="1"/>
            <p:nvPr/>
          </p:nvSpPr>
          <p:spPr>
            <a:xfrm>
              <a:off x="1626835" y="2647923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请在此处输入您的文本，或者复制您的文本粘贴到此处。</a:t>
              </a:r>
            </a:p>
          </p:txBody>
        </p:sp>
      </p:grpSp>
      <p:grpSp>
        <p:nvGrpSpPr>
          <p:cNvPr id="27" name="组合 18">
            <a:extLst>
              <a:ext uri="{FF2B5EF4-FFF2-40B4-BE49-F238E27FC236}">
                <a16:creationId xmlns:a16="http://schemas.microsoft.com/office/drawing/2014/main" id="{64493AA0-1D66-4447-A047-2D48FDCA0FAA}"/>
              </a:ext>
            </a:extLst>
          </p:cNvPr>
          <p:cNvGrpSpPr/>
          <p:nvPr/>
        </p:nvGrpSpPr>
        <p:grpSpPr>
          <a:xfrm>
            <a:off x="8201230" y="2043495"/>
            <a:ext cx="3214445" cy="1190967"/>
            <a:chOff x="1626835" y="2292030"/>
            <a:chExt cx="2492110" cy="1059355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090FA1-ED79-40AC-AA1C-CB4B497C8B63}"/>
                </a:ext>
              </a:extLst>
            </p:cNvPr>
            <p:cNvSpPr txBox="1"/>
            <p:nvPr/>
          </p:nvSpPr>
          <p:spPr>
            <a:xfrm>
              <a:off x="1626835" y="2292030"/>
              <a:ext cx="2133781" cy="355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ABFD308-2FAC-40C7-8D81-B2992A6EF60C}"/>
                </a:ext>
              </a:extLst>
            </p:cNvPr>
            <p:cNvSpPr txBox="1"/>
            <p:nvPr/>
          </p:nvSpPr>
          <p:spPr>
            <a:xfrm>
              <a:off x="1626835" y="2647923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请在此处输入您的文本，或者复制您的文本粘贴到此处。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84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150958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E4C9AF-2AA6-40E3-BC00-24CA6D2410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-150958"/>
            <a:ext cx="9738360" cy="6858000"/>
          </a:xfrm>
          <a:prstGeom prst="rect">
            <a:avLst/>
          </a:prstGeom>
        </p:spPr>
      </p:pic>
      <p:sp>
        <p:nvSpPr>
          <p:cNvPr id="6" name="矩形 5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569D1FE1-CD6D-4E21-9D2B-D17E87F2B7AA}"/>
              </a:ext>
            </a:extLst>
          </p:cNvPr>
          <p:cNvSpPr/>
          <p:nvPr/>
        </p:nvSpPr>
        <p:spPr>
          <a:xfrm>
            <a:off x="1022893" y="1586053"/>
            <a:ext cx="3084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此处添加大标题</a:t>
            </a:r>
          </a:p>
        </p:txBody>
      </p:sp>
      <p:sp>
        <p:nvSpPr>
          <p:cNvPr id="7" name="矩形 6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52CD651C-24C4-41CB-B022-CD206D5032F0}"/>
              </a:ext>
            </a:extLst>
          </p:cNvPr>
          <p:cNvSpPr/>
          <p:nvPr/>
        </p:nvSpPr>
        <p:spPr>
          <a:xfrm>
            <a:off x="1022893" y="2196184"/>
            <a:ext cx="4572001" cy="2319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  <a:endParaRPr lang="en-US" altLang="zh-CN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  <a:endParaRPr lang="en-US" altLang="zh-CN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  <a:endParaRPr lang="en-US" altLang="zh-CN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34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150958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1836CAB-1582-4B3C-A3F0-68C84F104642}"/>
              </a:ext>
            </a:extLst>
          </p:cNvPr>
          <p:cNvGrpSpPr/>
          <p:nvPr/>
        </p:nvGrpSpPr>
        <p:grpSpPr>
          <a:xfrm>
            <a:off x="4394246" y="1477139"/>
            <a:ext cx="879625" cy="1994440"/>
            <a:chOff x="2582962" y="1915822"/>
            <a:chExt cx="879625" cy="199444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4924410-97EB-429E-9E01-030DA6F7E41E}"/>
                </a:ext>
              </a:extLst>
            </p:cNvPr>
            <p:cNvGrpSpPr/>
            <p:nvPr/>
          </p:nvGrpSpPr>
          <p:grpSpPr>
            <a:xfrm>
              <a:off x="2582962" y="1915822"/>
              <a:ext cx="879625" cy="1994440"/>
              <a:chOff x="2549665" y="1928963"/>
              <a:chExt cx="1264819" cy="2343942"/>
            </a:xfrm>
          </p:grpSpPr>
          <p:sp>
            <p:nvSpPr>
              <p:cNvPr id="8" name="圆柱形 4">
                <a:extLst>
                  <a:ext uri="{FF2B5EF4-FFF2-40B4-BE49-F238E27FC236}">
                    <a16:creationId xmlns:a16="http://schemas.microsoft.com/office/drawing/2014/main" id="{C3CD700F-BB9A-40D2-98BD-2F659A170808}"/>
                  </a:ext>
                </a:extLst>
              </p:cNvPr>
              <p:cNvSpPr/>
              <p:nvPr/>
            </p:nvSpPr>
            <p:spPr>
              <a:xfrm>
                <a:off x="2549665" y="1928963"/>
                <a:ext cx="1094874" cy="2225842"/>
              </a:xfrm>
              <a:prstGeom prst="can">
                <a:avLst/>
              </a:prstGeom>
              <a:solidFill>
                <a:srgbClr val="F5A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圆柱形 5">
                <a:extLst>
                  <a:ext uri="{FF2B5EF4-FFF2-40B4-BE49-F238E27FC236}">
                    <a16:creationId xmlns:a16="http://schemas.microsoft.com/office/drawing/2014/main" id="{82B74B47-93C0-40DD-A531-D661F4DE949D}"/>
                  </a:ext>
                </a:extLst>
              </p:cNvPr>
              <p:cNvSpPr/>
              <p:nvPr/>
            </p:nvSpPr>
            <p:spPr>
              <a:xfrm>
                <a:off x="2719606" y="2047063"/>
                <a:ext cx="1094878" cy="2225842"/>
              </a:xfrm>
              <a:prstGeom prst="can">
                <a:avLst/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E5421BF-8372-45CE-9D3C-DBD308051F35}"/>
                </a:ext>
              </a:extLst>
            </p:cNvPr>
            <p:cNvSpPr txBox="1"/>
            <p:nvPr/>
          </p:nvSpPr>
          <p:spPr>
            <a:xfrm>
              <a:off x="2855786" y="2334124"/>
              <a:ext cx="369332" cy="15761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此处添加大标题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5F8DFF-5A53-4935-A588-038A915AB3A7}"/>
              </a:ext>
            </a:extLst>
          </p:cNvPr>
          <p:cNvGrpSpPr/>
          <p:nvPr/>
        </p:nvGrpSpPr>
        <p:grpSpPr>
          <a:xfrm>
            <a:off x="7100300" y="1477139"/>
            <a:ext cx="879625" cy="1994440"/>
            <a:chOff x="2582962" y="1915822"/>
            <a:chExt cx="879625" cy="199444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308B4C6-202B-4C3E-9B14-AC0F1EACB85A}"/>
                </a:ext>
              </a:extLst>
            </p:cNvPr>
            <p:cNvGrpSpPr/>
            <p:nvPr/>
          </p:nvGrpSpPr>
          <p:grpSpPr>
            <a:xfrm>
              <a:off x="2582962" y="1915822"/>
              <a:ext cx="879625" cy="1994440"/>
              <a:chOff x="2549665" y="1928963"/>
              <a:chExt cx="1264819" cy="2343942"/>
            </a:xfrm>
          </p:grpSpPr>
          <p:sp>
            <p:nvSpPr>
              <p:cNvPr id="19" name="圆柱形 15">
                <a:extLst>
                  <a:ext uri="{FF2B5EF4-FFF2-40B4-BE49-F238E27FC236}">
                    <a16:creationId xmlns:a16="http://schemas.microsoft.com/office/drawing/2014/main" id="{82605952-0B84-48C0-992E-14DB49FB078E}"/>
                  </a:ext>
                </a:extLst>
              </p:cNvPr>
              <p:cNvSpPr/>
              <p:nvPr/>
            </p:nvSpPr>
            <p:spPr>
              <a:xfrm>
                <a:off x="2549665" y="1928963"/>
                <a:ext cx="1094874" cy="2225842"/>
              </a:xfrm>
              <a:prstGeom prst="can">
                <a:avLst/>
              </a:prstGeom>
              <a:solidFill>
                <a:srgbClr val="E422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柱形 16">
                <a:extLst>
                  <a:ext uri="{FF2B5EF4-FFF2-40B4-BE49-F238E27FC236}">
                    <a16:creationId xmlns:a16="http://schemas.microsoft.com/office/drawing/2014/main" id="{ED8BE4D4-A2FF-4F95-92F8-7838150B18AF}"/>
                  </a:ext>
                </a:extLst>
              </p:cNvPr>
              <p:cNvSpPr/>
              <p:nvPr/>
            </p:nvSpPr>
            <p:spPr>
              <a:xfrm>
                <a:off x="2719606" y="2047063"/>
                <a:ext cx="1094878" cy="2225842"/>
              </a:xfrm>
              <a:prstGeom prst="can">
                <a:avLst/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947BFD2-A692-40C7-A226-D59CF7322538}"/>
                </a:ext>
              </a:extLst>
            </p:cNvPr>
            <p:cNvSpPr txBox="1"/>
            <p:nvPr/>
          </p:nvSpPr>
          <p:spPr>
            <a:xfrm>
              <a:off x="2855786" y="2334124"/>
              <a:ext cx="369332" cy="15761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此处添加大标题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0CDE42B-E578-4BBF-9AA3-F8CF54C7A2B3}"/>
              </a:ext>
            </a:extLst>
          </p:cNvPr>
          <p:cNvGrpSpPr/>
          <p:nvPr/>
        </p:nvGrpSpPr>
        <p:grpSpPr>
          <a:xfrm>
            <a:off x="9806355" y="1477139"/>
            <a:ext cx="879625" cy="1994440"/>
            <a:chOff x="2582962" y="1915822"/>
            <a:chExt cx="879625" cy="199444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5896E94-4172-4AF1-BB20-1926EAD4B7C7}"/>
                </a:ext>
              </a:extLst>
            </p:cNvPr>
            <p:cNvGrpSpPr/>
            <p:nvPr/>
          </p:nvGrpSpPr>
          <p:grpSpPr>
            <a:xfrm>
              <a:off x="2582962" y="1915822"/>
              <a:ext cx="879625" cy="1994440"/>
              <a:chOff x="2549665" y="1928963"/>
              <a:chExt cx="1264819" cy="2343942"/>
            </a:xfrm>
          </p:grpSpPr>
          <p:sp>
            <p:nvSpPr>
              <p:cNvPr id="27" name="圆柱形 23">
                <a:extLst>
                  <a:ext uri="{FF2B5EF4-FFF2-40B4-BE49-F238E27FC236}">
                    <a16:creationId xmlns:a16="http://schemas.microsoft.com/office/drawing/2014/main" id="{8848638F-B0C2-45F6-9DDF-58CE8F08D94D}"/>
                  </a:ext>
                </a:extLst>
              </p:cNvPr>
              <p:cNvSpPr/>
              <p:nvPr/>
            </p:nvSpPr>
            <p:spPr>
              <a:xfrm>
                <a:off x="2549665" y="1928963"/>
                <a:ext cx="1094874" cy="2225842"/>
              </a:xfrm>
              <a:prstGeom prst="can">
                <a:avLst/>
              </a:prstGeom>
              <a:solidFill>
                <a:srgbClr val="900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柱形 24">
                <a:extLst>
                  <a:ext uri="{FF2B5EF4-FFF2-40B4-BE49-F238E27FC236}">
                    <a16:creationId xmlns:a16="http://schemas.microsoft.com/office/drawing/2014/main" id="{A8DFABB2-AF07-4B80-B419-9227EEFCA301}"/>
                  </a:ext>
                </a:extLst>
              </p:cNvPr>
              <p:cNvSpPr/>
              <p:nvPr/>
            </p:nvSpPr>
            <p:spPr>
              <a:xfrm>
                <a:off x="2719606" y="2047063"/>
                <a:ext cx="1094878" cy="2225842"/>
              </a:xfrm>
              <a:prstGeom prst="can">
                <a:avLst/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85456E3-F411-4318-A008-9D813E2E2C38}"/>
                </a:ext>
              </a:extLst>
            </p:cNvPr>
            <p:cNvSpPr txBox="1"/>
            <p:nvPr/>
          </p:nvSpPr>
          <p:spPr>
            <a:xfrm>
              <a:off x="2855786" y="2334124"/>
              <a:ext cx="369332" cy="15761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此处添加大标题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6451F11-E272-45F4-8F50-DA1F7BA1936C}"/>
              </a:ext>
            </a:extLst>
          </p:cNvPr>
          <p:cNvGrpSpPr/>
          <p:nvPr/>
        </p:nvGrpSpPr>
        <p:grpSpPr>
          <a:xfrm>
            <a:off x="1688192" y="1477139"/>
            <a:ext cx="879625" cy="1994440"/>
            <a:chOff x="2582962" y="1915822"/>
            <a:chExt cx="879625" cy="1994440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F678849-195C-48FA-81F1-91E69E124129}"/>
                </a:ext>
              </a:extLst>
            </p:cNvPr>
            <p:cNvGrpSpPr/>
            <p:nvPr/>
          </p:nvGrpSpPr>
          <p:grpSpPr>
            <a:xfrm>
              <a:off x="2582962" y="1915822"/>
              <a:ext cx="879625" cy="1994440"/>
              <a:chOff x="2549665" y="1928963"/>
              <a:chExt cx="1264819" cy="2343942"/>
            </a:xfrm>
          </p:grpSpPr>
          <p:sp>
            <p:nvSpPr>
              <p:cNvPr id="35" name="圆柱形 31">
                <a:extLst>
                  <a:ext uri="{FF2B5EF4-FFF2-40B4-BE49-F238E27FC236}">
                    <a16:creationId xmlns:a16="http://schemas.microsoft.com/office/drawing/2014/main" id="{A4C8B858-732A-46C0-BC7E-0560F313A404}"/>
                  </a:ext>
                </a:extLst>
              </p:cNvPr>
              <p:cNvSpPr/>
              <p:nvPr/>
            </p:nvSpPr>
            <p:spPr>
              <a:xfrm>
                <a:off x="2549665" y="1928963"/>
                <a:ext cx="1094874" cy="2225842"/>
              </a:xfrm>
              <a:prstGeom prst="can">
                <a:avLst/>
              </a:prstGeom>
              <a:solidFill>
                <a:srgbClr val="F9D8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圆柱形 32">
                <a:extLst>
                  <a:ext uri="{FF2B5EF4-FFF2-40B4-BE49-F238E27FC236}">
                    <a16:creationId xmlns:a16="http://schemas.microsoft.com/office/drawing/2014/main" id="{2B19A242-10B4-4127-9105-B4FCD27FAF1D}"/>
                  </a:ext>
                </a:extLst>
              </p:cNvPr>
              <p:cNvSpPr/>
              <p:nvPr/>
            </p:nvSpPr>
            <p:spPr>
              <a:xfrm>
                <a:off x="2719606" y="2047063"/>
                <a:ext cx="1094878" cy="2225842"/>
              </a:xfrm>
              <a:prstGeom prst="can">
                <a:avLst/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118ECEE-259A-4C79-86D3-F8DCAB9D1AA0}"/>
                </a:ext>
              </a:extLst>
            </p:cNvPr>
            <p:cNvSpPr txBox="1"/>
            <p:nvPr/>
          </p:nvSpPr>
          <p:spPr>
            <a:xfrm>
              <a:off x="2855786" y="2334124"/>
              <a:ext cx="369332" cy="15761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此处添加大标题</a:t>
              </a:r>
            </a:p>
          </p:txBody>
        </p:sp>
      </p:grpSp>
      <p:grpSp>
        <p:nvGrpSpPr>
          <p:cNvPr id="40" name="组合 18">
            <a:extLst>
              <a:ext uri="{FF2B5EF4-FFF2-40B4-BE49-F238E27FC236}">
                <a16:creationId xmlns:a16="http://schemas.microsoft.com/office/drawing/2014/main" id="{17D8603B-B4A3-48EB-9D90-E39B2863DD4F}"/>
              </a:ext>
            </a:extLst>
          </p:cNvPr>
          <p:cNvGrpSpPr/>
          <p:nvPr/>
        </p:nvGrpSpPr>
        <p:grpSpPr>
          <a:xfrm>
            <a:off x="832231" y="3622537"/>
            <a:ext cx="2801722" cy="1144746"/>
            <a:chOff x="1626835" y="2349127"/>
            <a:chExt cx="2492110" cy="1018243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C8A7CF3-E343-4205-B121-3E256B8021EA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E262375-FB48-4ED3-A754-1FB8E19C970C}"/>
                </a:ext>
              </a:extLst>
            </p:cNvPr>
            <p:cNvSpPr txBox="1"/>
            <p:nvPr/>
          </p:nvSpPr>
          <p:spPr>
            <a:xfrm>
              <a:off x="1626835" y="2663908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 b="1" kern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defRPr>
              </a:lvl1pPr>
            </a:lstStyle>
            <a:p>
              <a:r>
                <a:rPr lang="zh-CN" altLang="en-US" dirty="0"/>
                <a:t>请在此处输入您的文本，或者复制您的文本粘贴到此处。</a:t>
              </a:r>
            </a:p>
          </p:txBody>
        </p:sp>
      </p:grpSp>
      <p:grpSp>
        <p:nvGrpSpPr>
          <p:cNvPr id="43" name="组合 18">
            <a:extLst>
              <a:ext uri="{FF2B5EF4-FFF2-40B4-BE49-F238E27FC236}">
                <a16:creationId xmlns:a16="http://schemas.microsoft.com/office/drawing/2014/main" id="{7FD52863-AE03-4014-AE48-6244111EC74E}"/>
              </a:ext>
            </a:extLst>
          </p:cNvPr>
          <p:cNvGrpSpPr/>
          <p:nvPr/>
        </p:nvGrpSpPr>
        <p:grpSpPr>
          <a:xfrm>
            <a:off x="3492290" y="3605414"/>
            <a:ext cx="2801722" cy="1144746"/>
            <a:chOff x="1626835" y="2349127"/>
            <a:chExt cx="2492110" cy="1018243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0B2ABBB-69C2-4FD9-BC22-2EC3B602E179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613A167-F5C0-4681-BC48-12B6EA6885AB}"/>
                </a:ext>
              </a:extLst>
            </p:cNvPr>
            <p:cNvSpPr txBox="1"/>
            <p:nvPr/>
          </p:nvSpPr>
          <p:spPr>
            <a:xfrm>
              <a:off x="1626835" y="2663908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 b="1" kern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defRPr>
              </a:lvl1pPr>
            </a:lstStyle>
            <a:p>
              <a:r>
                <a:rPr lang="zh-CN" altLang="en-US" dirty="0"/>
                <a:t>请在此处输入您的文本，或者复制您的文本粘贴到此处。</a:t>
              </a:r>
            </a:p>
          </p:txBody>
        </p:sp>
      </p:grpSp>
      <p:grpSp>
        <p:nvGrpSpPr>
          <p:cNvPr id="46" name="组合 18">
            <a:extLst>
              <a:ext uri="{FF2B5EF4-FFF2-40B4-BE49-F238E27FC236}">
                <a16:creationId xmlns:a16="http://schemas.microsoft.com/office/drawing/2014/main" id="{34C92BA2-F42D-49CF-A8A8-6917E1FF76B7}"/>
              </a:ext>
            </a:extLst>
          </p:cNvPr>
          <p:cNvGrpSpPr/>
          <p:nvPr/>
        </p:nvGrpSpPr>
        <p:grpSpPr>
          <a:xfrm>
            <a:off x="6214827" y="3605414"/>
            <a:ext cx="2801722" cy="1144746"/>
            <a:chOff x="1626835" y="2349127"/>
            <a:chExt cx="2492110" cy="1018243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44AD215-AC61-4812-9702-835E09CBFC14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5226BA8-C716-49FF-AE23-E2F26F9CDDB0}"/>
                </a:ext>
              </a:extLst>
            </p:cNvPr>
            <p:cNvSpPr txBox="1"/>
            <p:nvPr/>
          </p:nvSpPr>
          <p:spPr>
            <a:xfrm>
              <a:off x="1626835" y="2663908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 b="1" kern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defRPr>
              </a:lvl1pPr>
            </a:lstStyle>
            <a:p>
              <a:r>
                <a:rPr lang="zh-CN" altLang="en-US" dirty="0"/>
                <a:t>请在此处输入您的文本，或者复制您的文本粘贴到此处。</a:t>
              </a:r>
            </a:p>
          </p:txBody>
        </p:sp>
      </p:grpSp>
      <p:grpSp>
        <p:nvGrpSpPr>
          <p:cNvPr id="49" name="组合 18">
            <a:extLst>
              <a:ext uri="{FF2B5EF4-FFF2-40B4-BE49-F238E27FC236}">
                <a16:creationId xmlns:a16="http://schemas.microsoft.com/office/drawing/2014/main" id="{FF487EFC-1553-4650-B8D3-32A60E83E39C}"/>
              </a:ext>
            </a:extLst>
          </p:cNvPr>
          <p:cNvGrpSpPr/>
          <p:nvPr/>
        </p:nvGrpSpPr>
        <p:grpSpPr>
          <a:xfrm>
            <a:off x="8954071" y="3605414"/>
            <a:ext cx="2801722" cy="1144746"/>
            <a:chOff x="1626835" y="2349127"/>
            <a:chExt cx="2492110" cy="1018243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FBC776E-6FF4-4CBE-B075-C5E46A2FDD43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809E866-6AA9-486F-B1FB-EFE3BA3B1DEC}"/>
                </a:ext>
              </a:extLst>
            </p:cNvPr>
            <p:cNvSpPr txBox="1"/>
            <p:nvPr/>
          </p:nvSpPr>
          <p:spPr>
            <a:xfrm>
              <a:off x="1626835" y="2663908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 b="1" kern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defRPr>
              </a:lvl1pPr>
            </a:lstStyle>
            <a:p>
              <a:r>
                <a:rPr lang="zh-CN" altLang="en-US" dirty="0"/>
                <a:t>请在此处输入您的文本，或者复制您的文本粘贴到此处。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4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150958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sp>
        <p:nvSpPr>
          <p:cNvPr id="10" name="矩形 9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5B2FE7B7-5D79-478A-86A5-C26C8394DAE2}"/>
              </a:ext>
            </a:extLst>
          </p:cNvPr>
          <p:cNvSpPr/>
          <p:nvPr/>
        </p:nvSpPr>
        <p:spPr>
          <a:xfrm>
            <a:off x="1655314" y="1463779"/>
            <a:ext cx="1800493" cy="329690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  <a:endParaRPr lang="en-US" altLang="zh-CN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</a:p>
        </p:txBody>
      </p:sp>
      <p:sp>
        <p:nvSpPr>
          <p:cNvPr id="11" name="矩形 10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6F846419-B56A-4CE8-8DFD-3DC68C365356}"/>
              </a:ext>
            </a:extLst>
          </p:cNvPr>
          <p:cNvSpPr/>
          <p:nvPr/>
        </p:nvSpPr>
        <p:spPr>
          <a:xfrm>
            <a:off x="3672899" y="1484468"/>
            <a:ext cx="615553" cy="3160104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此处添加大标题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3D5DF4-AF9E-451B-8446-81853CD48B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52" y="968478"/>
            <a:ext cx="7358059" cy="45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2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5CD547-D7B2-43DA-9E68-BCD8E667C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0" b="2677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EDCF19-4066-4A72-BDD8-2A8EEEF42C3C}"/>
              </a:ext>
            </a:extLst>
          </p:cNvPr>
          <p:cNvSpPr txBox="1"/>
          <p:nvPr/>
        </p:nvSpPr>
        <p:spPr>
          <a:xfrm>
            <a:off x="5744400" y="1234528"/>
            <a:ext cx="614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儿童节的节日祝福</a:t>
            </a:r>
            <a:endParaRPr lang="en-US" altLang="zh-CN" sz="4400" b="1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87B68E-2C7C-4341-B5E4-975893A03B2C}"/>
              </a:ext>
            </a:extLst>
          </p:cNvPr>
          <p:cNvSpPr txBox="1"/>
          <p:nvPr/>
        </p:nvSpPr>
        <p:spPr>
          <a:xfrm>
            <a:off x="5744400" y="2003969"/>
            <a:ext cx="4800853" cy="87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274453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7CC7EA-9500-4C65-ABC6-0062180349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3" b="400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5CFAFE-3E4F-46BC-AC76-BD596BC7D0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0" t="28650" b="48720"/>
          <a:stretch/>
        </p:blipFill>
        <p:spPr>
          <a:xfrm>
            <a:off x="3257550" y="2310831"/>
            <a:ext cx="8972550" cy="455233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6168C16-F365-4782-A874-75EA7BFE59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" t="52912" r="47728" b="36326"/>
          <a:stretch/>
        </p:blipFill>
        <p:spPr>
          <a:xfrm flipV="1">
            <a:off x="-38100" y="-1"/>
            <a:ext cx="7924800" cy="2190135"/>
          </a:xfrm>
          <a:prstGeom prst="rect">
            <a:avLst/>
          </a:prstGeom>
        </p:spPr>
      </p:pic>
      <p:sp>
        <p:nvSpPr>
          <p:cNvPr id="28" name="文本框 2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>
            <a:extLst>
              <a:ext uri="{FF2B5EF4-FFF2-40B4-BE49-F238E27FC236}">
                <a16:creationId xmlns:a16="http://schemas.microsoft.com/office/drawing/2014/main" id="{80C1E3A7-90D9-424B-A0D7-478552425836}"/>
              </a:ext>
            </a:extLst>
          </p:cNvPr>
          <p:cNvSpPr txBox="1"/>
          <p:nvPr/>
        </p:nvSpPr>
        <p:spPr>
          <a:xfrm>
            <a:off x="5010665" y="1785668"/>
            <a:ext cx="2242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dirty="0">
                <a:solidFill>
                  <a:prstClr val="black">
                    <a:lumMod val="85000"/>
                    <a:lumOff val="15000"/>
                  </a:prstClr>
                </a:solidFill>
                <a:latin typeface="仓耳明楷 W02" panose="00000500000000000000" pitchFamily="2" charset="-122"/>
                <a:ea typeface="仓耳明楷 W02" panose="00000500000000000000" pitchFamily="2" charset="-122"/>
                <a:cs typeface="Levenim MT" panose="02010502060101010101" pitchFamily="2" charset="-79"/>
              </a:rPr>
              <a:t>前言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仓耳明楷 W02" panose="00000500000000000000" pitchFamily="2" charset="-122"/>
              <a:ea typeface="仓耳明楷 W02" panose="00000500000000000000" pitchFamily="2" charset="-122"/>
              <a:cs typeface="Levenim MT" panose="02010502060101010101" pitchFamily="2" charset="-79"/>
            </a:endParaRPr>
          </a:p>
        </p:txBody>
      </p:sp>
      <p:sp>
        <p:nvSpPr>
          <p:cNvPr id="30" name="文本框 2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>
            <a:extLst>
              <a:ext uri="{FF2B5EF4-FFF2-40B4-BE49-F238E27FC236}">
                <a16:creationId xmlns:a16="http://schemas.microsoft.com/office/drawing/2014/main" id="{58879482-FF35-4FD5-8EDF-6BDD5CE7DF3A}"/>
              </a:ext>
            </a:extLst>
          </p:cNvPr>
          <p:cNvSpPr txBox="1"/>
          <p:nvPr/>
        </p:nvSpPr>
        <p:spPr>
          <a:xfrm>
            <a:off x="3713480" y="2936782"/>
            <a:ext cx="4460240" cy="152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b="1" kern="0" dirty="0"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请在此处输入您的文本，或者复制您的文本粘贴到此处，请在此处输入您的文本。请在此处输入您的文本，或者复制您的文本粘贴到此处，请在此处输入您的文本。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316384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150958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sp>
        <p:nvSpPr>
          <p:cNvPr id="5" name="矩形 4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CD4563AF-79E0-4DCF-865D-FC215461995C}"/>
              </a:ext>
            </a:extLst>
          </p:cNvPr>
          <p:cNvSpPr/>
          <p:nvPr/>
        </p:nvSpPr>
        <p:spPr>
          <a:xfrm>
            <a:off x="1537452" y="2338010"/>
            <a:ext cx="4558548" cy="2268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  <a:endParaRPr lang="en-US" altLang="zh-CN" sz="16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</a:p>
          <a:p>
            <a:pPr lvl="0">
              <a:lnSpc>
                <a:spcPct val="150000"/>
              </a:lnSpc>
              <a:defRPr/>
            </a:pPr>
            <a:endParaRPr lang="zh-CN" altLang="en-US" sz="16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  <p:sp>
        <p:nvSpPr>
          <p:cNvPr id="6" name="矩形 5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899D23C5-A19A-4CAE-B4E8-11589DC08170}"/>
              </a:ext>
            </a:extLst>
          </p:cNvPr>
          <p:cNvSpPr/>
          <p:nvPr/>
        </p:nvSpPr>
        <p:spPr>
          <a:xfrm>
            <a:off x="1632702" y="1466044"/>
            <a:ext cx="3841374" cy="584775"/>
          </a:xfrm>
          <a:prstGeom prst="rect">
            <a:avLst/>
          </a:prstGeom>
          <a:ln w="63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此处添加大标题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5CA88F-9CEC-405C-9CD1-187542020D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7" t="2101" r="502" b="-2101"/>
          <a:stretch/>
        </p:blipFill>
        <p:spPr>
          <a:xfrm>
            <a:off x="5465004" y="-4870243"/>
            <a:ext cx="6717924" cy="119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150958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grpSp>
        <p:nvGrpSpPr>
          <p:cNvPr id="5" name="ïŝliďé">
            <a:extLst>
              <a:ext uri="{FF2B5EF4-FFF2-40B4-BE49-F238E27FC236}">
                <a16:creationId xmlns:a16="http://schemas.microsoft.com/office/drawing/2014/main" id="{78392545-2254-4B30-AEE4-3E23C3C343EF}"/>
              </a:ext>
            </a:extLst>
          </p:cNvPr>
          <p:cNvGrpSpPr/>
          <p:nvPr/>
        </p:nvGrpSpPr>
        <p:grpSpPr>
          <a:xfrm>
            <a:off x="5756778" y="2503170"/>
            <a:ext cx="925830" cy="925830"/>
            <a:chOff x="5633057" y="2960953"/>
            <a:chExt cx="925888" cy="925889"/>
          </a:xfrm>
        </p:grpSpPr>
        <p:sp>
          <p:nvSpPr>
            <p:cNvPr id="6" name="îş1íďê">
              <a:extLst>
                <a:ext uri="{FF2B5EF4-FFF2-40B4-BE49-F238E27FC236}">
                  <a16:creationId xmlns:a16="http://schemas.microsoft.com/office/drawing/2014/main" id="{3503176F-49F5-4756-AC28-12BAECCF74A4}"/>
                </a:ext>
              </a:extLst>
            </p:cNvPr>
            <p:cNvSpPr/>
            <p:nvPr/>
          </p:nvSpPr>
          <p:spPr>
            <a:xfrm>
              <a:off x="5633057" y="2960953"/>
              <a:ext cx="925888" cy="925889"/>
            </a:xfrm>
            <a:prstGeom prst="ellipse">
              <a:avLst/>
            </a:prstGeom>
            <a:solidFill>
              <a:srgbClr val="E422B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iS1ïḑè">
              <a:extLst>
                <a:ext uri="{FF2B5EF4-FFF2-40B4-BE49-F238E27FC236}">
                  <a16:creationId xmlns:a16="http://schemas.microsoft.com/office/drawing/2014/main" id="{23C1082E-1AA4-4EF6-8DA3-A75B2F385761}"/>
                </a:ext>
              </a:extLst>
            </p:cNvPr>
            <p:cNvSpPr/>
            <p:nvPr/>
          </p:nvSpPr>
          <p:spPr>
            <a:xfrm>
              <a:off x="5946891" y="3241666"/>
              <a:ext cx="298219" cy="36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18655"/>
                  </a:moveTo>
                  <a:cubicBezTo>
                    <a:pt x="13468" y="18655"/>
                    <a:pt x="13200" y="18874"/>
                    <a:pt x="13200" y="19145"/>
                  </a:cubicBezTo>
                  <a:cubicBezTo>
                    <a:pt x="13200" y="19417"/>
                    <a:pt x="13468" y="19636"/>
                    <a:pt x="13800" y="19636"/>
                  </a:cubicBezTo>
                  <a:cubicBezTo>
                    <a:pt x="14132" y="19636"/>
                    <a:pt x="14400" y="19417"/>
                    <a:pt x="14400" y="19145"/>
                  </a:cubicBezTo>
                  <a:cubicBezTo>
                    <a:pt x="14400" y="18874"/>
                    <a:pt x="14132" y="18655"/>
                    <a:pt x="13800" y="18655"/>
                  </a:cubicBezTo>
                  <a:moveTo>
                    <a:pt x="10200" y="15709"/>
                  </a:moveTo>
                  <a:cubicBezTo>
                    <a:pt x="9868" y="15709"/>
                    <a:pt x="9600" y="15490"/>
                    <a:pt x="9600" y="15218"/>
                  </a:cubicBezTo>
                  <a:cubicBezTo>
                    <a:pt x="9600" y="14947"/>
                    <a:pt x="9868" y="14727"/>
                    <a:pt x="10200" y="14727"/>
                  </a:cubicBezTo>
                  <a:cubicBezTo>
                    <a:pt x="10532" y="14727"/>
                    <a:pt x="10800" y="14947"/>
                    <a:pt x="10800" y="15218"/>
                  </a:cubicBezTo>
                  <a:cubicBezTo>
                    <a:pt x="10800" y="15490"/>
                    <a:pt x="10532" y="15709"/>
                    <a:pt x="10200" y="15709"/>
                  </a:cubicBezTo>
                  <a:moveTo>
                    <a:pt x="10200" y="13745"/>
                  </a:moveTo>
                  <a:cubicBezTo>
                    <a:pt x="9206" y="13745"/>
                    <a:pt x="8400" y="14405"/>
                    <a:pt x="8400" y="15218"/>
                  </a:cubicBezTo>
                  <a:cubicBezTo>
                    <a:pt x="8400" y="16031"/>
                    <a:pt x="9206" y="16691"/>
                    <a:pt x="10200" y="16691"/>
                  </a:cubicBezTo>
                  <a:cubicBezTo>
                    <a:pt x="11194" y="16691"/>
                    <a:pt x="12000" y="16031"/>
                    <a:pt x="12000" y="15218"/>
                  </a:cubicBezTo>
                  <a:cubicBezTo>
                    <a:pt x="12000" y="14405"/>
                    <a:pt x="11194" y="13745"/>
                    <a:pt x="10200" y="13745"/>
                  </a:cubicBezTo>
                  <a:moveTo>
                    <a:pt x="15600" y="13745"/>
                  </a:moveTo>
                  <a:cubicBezTo>
                    <a:pt x="14938" y="13745"/>
                    <a:pt x="14400" y="14186"/>
                    <a:pt x="14400" y="14727"/>
                  </a:cubicBezTo>
                  <a:cubicBezTo>
                    <a:pt x="14400" y="15269"/>
                    <a:pt x="14938" y="15709"/>
                    <a:pt x="15600" y="15709"/>
                  </a:cubicBezTo>
                  <a:cubicBezTo>
                    <a:pt x="16262" y="15709"/>
                    <a:pt x="16800" y="15269"/>
                    <a:pt x="16800" y="14727"/>
                  </a:cubicBezTo>
                  <a:cubicBezTo>
                    <a:pt x="16800" y="14186"/>
                    <a:pt x="16262" y="13745"/>
                    <a:pt x="15600" y="13745"/>
                  </a:cubicBezTo>
                  <a:moveTo>
                    <a:pt x="14400" y="20618"/>
                  </a:moveTo>
                  <a:lnTo>
                    <a:pt x="7200" y="20618"/>
                  </a:lnTo>
                  <a:cubicBezTo>
                    <a:pt x="3892" y="20618"/>
                    <a:pt x="1200" y="18416"/>
                    <a:pt x="1200" y="15709"/>
                  </a:cubicBezTo>
                  <a:cubicBezTo>
                    <a:pt x="1200" y="13123"/>
                    <a:pt x="2182" y="11620"/>
                    <a:pt x="3320" y="9880"/>
                  </a:cubicBezTo>
                  <a:cubicBezTo>
                    <a:pt x="3477" y="9639"/>
                    <a:pt x="3636" y="9392"/>
                    <a:pt x="3797" y="9140"/>
                  </a:cubicBezTo>
                  <a:cubicBezTo>
                    <a:pt x="3905" y="9093"/>
                    <a:pt x="6420" y="8038"/>
                    <a:pt x="9814" y="9625"/>
                  </a:cubicBezTo>
                  <a:cubicBezTo>
                    <a:pt x="10959" y="10160"/>
                    <a:pt x="12064" y="10360"/>
                    <a:pt x="13079" y="10360"/>
                  </a:cubicBezTo>
                  <a:cubicBezTo>
                    <a:pt x="15152" y="10360"/>
                    <a:pt x="16846" y="9523"/>
                    <a:pt x="17711" y="8991"/>
                  </a:cubicBezTo>
                  <a:cubicBezTo>
                    <a:pt x="17902" y="9295"/>
                    <a:pt x="18093" y="9592"/>
                    <a:pt x="18280" y="9880"/>
                  </a:cubicBezTo>
                  <a:cubicBezTo>
                    <a:pt x="19418" y="11620"/>
                    <a:pt x="20400" y="13123"/>
                    <a:pt x="20400" y="15709"/>
                  </a:cubicBezTo>
                  <a:cubicBezTo>
                    <a:pt x="20400" y="18416"/>
                    <a:pt x="17708" y="20618"/>
                    <a:pt x="14400" y="20618"/>
                  </a:cubicBezTo>
                  <a:moveTo>
                    <a:pt x="5967" y="2945"/>
                  </a:moveTo>
                  <a:lnTo>
                    <a:pt x="15633" y="2945"/>
                  </a:lnTo>
                  <a:cubicBezTo>
                    <a:pt x="15782" y="5133"/>
                    <a:pt x="16425" y="6735"/>
                    <a:pt x="17180" y="8090"/>
                  </a:cubicBezTo>
                  <a:cubicBezTo>
                    <a:pt x="16281" y="8690"/>
                    <a:pt x="13509" y="10220"/>
                    <a:pt x="10410" y="8772"/>
                  </a:cubicBezTo>
                  <a:cubicBezTo>
                    <a:pt x="7921" y="7609"/>
                    <a:pt x="5800" y="7679"/>
                    <a:pt x="4520" y="7912"/>
                  </a:cubicBezTo>
                  <a:cubicBezTo>
                    <a:pt x="5231" y="6594"/>
                    <a:pt x="5824" y="5037"/>
                    <a:pt x="5967" y="2945"/>
                  </a:cubicBezTo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43" y="2945"/>
                  </a:move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757" y="2945"/>
                  </a:lnTo>
                  <a:cubicBezTo>
                    <a:pt x="4322" y="8937"/>
                    <a:pt x="0" y="10114"/>
                    <a:pt x="0" y="15709"/>
                  </a:cubicBezTo>
                  <a:cubicBezTo>
                    <a:pt x="0" y="18962"/>
                    <a:pt x="3224" y="21600"/>
                    <a:pt x="7200" y="21600"/>
                  </a:cubicBezTo>
                  <a:lnTo>
                    <a:pt x="14400" y="21600"/>
                  </a:lnTo>
                  <a:cubicBezTo>
                    <a:pt x="18376" y="21600"/>
                    <a:pt x="21600" y="18962"/>
                    <a:pt x="21600" y="15709"/>
                  </a:cubicBezTo>
                  <a:cubicBezTo>
                    <a:pt x="21600" y="10114"/>
                    <a:pt x="17278" y="8937"/>
                    <a:pt x="16843" y="2945"/>
                  </a:cubicBezTo>
                  <a:moveTo>
                    <a:pt x="17400" y="11782"/>
                  </a:moveTo>
                  <a:cubicBezTo>
                    <a:pt x="17068" y="11782"/>
                    <a:pt x="16800" y="12001"/>
                    <a:pt x="16800" y="12273"/>
                  </a:cubicBezTo>
                  <a:cubicBezTo>
                    <a:pt x="16800" y="12544"/>
                    <a:pt x="17068" y="12764"/>
                    <a:pt x="17400" y="12764"/>
                  </a:cubicBezTo>
                  <a:cubicBezTo>
                    <a:pt x="17732" y="12764"/>
                    <a:pt x="18000" y="12544"/>
                    <a:pt x="18000" y="12273"/>
                  </a:cubicBezTo>
                  <a:cubicBezTo>
                    <a:pt x="18000" y="12001"/>
                    <a:pt x="17732" y="11782"/>
                    <a:pt x="17400" y="11782"/>
                  </a:cubicBezTo>
                  <a:moveTo>
                    <a:pt x="6000" y="10800"/>
                  </a:moveTo>
                  <a:cubicBezTo>
                    <a:pt x="5338" y="10800"/>
                    <a:pt x="4800" y="11240"/>
                    <a:pt x="4800" y="11782"/>
                  </a:cubicBezTo>
                  <a:cubicBezTo>
                    <a:pt x="4800" y="12324"/>
                    <a:pt x="5338" y="12764"/>
                    <a:pt x="6000" y="12764"/>
                  </a:cubicBezTo>
                  <a:cubicBezTo>
                    <a:pt x="6662" y="12764"/>
                    <a:pt x="7200" y="12324"/>
                    <a:pt x="7200" y="11782"/>
                  </a:cubicBezTo>
                  <a:cubicBezTo>
                    <a:pt x="7200" y="11240"/>
                    <a:pt x="6662" y="10800"/>
                    <a:pt x="6000" y="10800"/>
                  </a:cubicBezTo>
                  <a:moveTo>
                    <a:pt x="5400" y="16691"/>
                  </a:moveTo>
                  <a:cubicBezTo>
                    <a:pt x="5068" y="16691"/>
                    <a:pt x="4800" y="16910"/>
                    <a:pt x="4800" y="17182"/>
                  </a:cubicBezTo>
                  <a:cubicBezTo>
                    <a:pt x="4800" y="17453"/>
                    <a:pt x="5068" y="17673"/>
                    <a:pt x="5400" y="17673"/>
                  </a:cubicBezTo>
                  <a:cubicBezTo>
                    <a:pt x="5732" y="17673"/>
                    <a:pt x="6000" y="17453"/>
                    <a:pt x="6000" y="17182"/>
                  </a:cubicBezTo>
                  <a:cubicBezTo>
                    <a:pt x="6000" y="16910"/>
                    <a:pt x="5732" y="16691"/>
                    <a:pt x="5400" y="1669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íṣliḑé">
            <a:extLst>
              <a:ext uri="{FF2B5EF4-FFF2-40B4-BE49-F238E27FC236}">
                <a16:creationId xmlns:a16="http://schemas.microsoft.com/office/drawing/2014/main" id="{1C42A759-2D19-42C8-AC74-D16E5C76F83F}"/>
              </a:ext>
            </a:extLst>
          </p:cNvPr>
          <p:cNvGrpSpPr/>
          <p:nvPr/>
        </p:nvGrpSpPr>
        <p:grpSpPr>
          <a:xfrm>
            <a:off x="2093331" y="2503170"/>
            <a:ext cx="925830" cy="925830"/>
            <a:chOff x="2248009" y="2960952"/>
            <a:chExt cx="925888" cy="925889"/>
          </a:xfrm>
        </p:grpSpPr>
        <p:sp>
          <p:nvSpPr>
            <p:cNvPr id="15" name="iSḷíḍè">
              <a:extLst>
                <a:ext uri="{FF2B5EF4-FFF2-40B4-BE49-F238E27FC236}">
                  <a16:creationId xmlns:a16="http://schemas.microsoft.com/office/drawing/2014/main" id="{EC00DD79-B210-4C3A-9279-A052166F6819}"/>
                </a:ext>
              </a:extLst>
            </p:cNvPr>
            <p:cNvSpPr/>
            <p:nvPr/>
          </p:nvSpPr>
          <p:spPr>
            <a:xfrm>
              <a:off x="2248009" y="2960952"/>
              <a:ext cx="925888" cy="925889"/>
            </a:xfrm>
            <a:prstGeom prst="ellipse">
              <a:avLst/>
            </a:prstGeom>
            <a:solidFill>
              <a:srgbClr val="F9D80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íS1ïḋé">
              <a:extLst>
                <a:ext uri="{FF2B5EF4-FFF2-40B4-BE49-F238E27FC236}">
                  <a16:creationId xmlns:a16="http://schemas.microsoft.com/office/drawing/2014/main" id="{245E1C8B-E05E-4CFD-8792-26D6AC4E9B85}"/>
                </a:ext>
              </a:extLst>
            </p:cNvPr>
            <p:cNvSpPr/>
            <p:nvPr/>
          </p:nvSpPr>
          <p:spPr>
            <a:xfrm>
              <a:off x="2528709" y="3274798"/>
              <a:ext cx="364489" cy="29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îṥḷíḍè">
            <a:extLst>
              <a:ext uri="{FF2B5EF4-FFF2-40B4-BE49-F238E27FC236}">
                <a16:creationId xmlns:a16="http://schemas.microsoft.com/office/drawing/2014/main" id="{84170B10-AC87-4C41-A660-B16D4D0848CE}"/>
              </a:ext>
            </a:extLst>
          </p:cNvPr>
          <p:cNvGrpSpPr/>
          <p:nvPr/>
        </p:nvGrpSpPr>
        <p:grpSpPr>
          <a:xfrm>
            <a:off x="9458325" y="2503170"/>
            <a:ext cx="925830" cy="925830"/>
            <a:chOff x="9056211" y="2960951"/>
            <a:chExt cx="925888" cy="925889"/>
          </a:xfrm>
        </p:grpSpPr>
        <p:sp>
          <p:nvSpPr>
            <p:cNvPr id="21" name="íşlíḓè">
              <a:extLst>
                <a:ext uri="{FF2B5EF4-FFF2-40B4-BE49-F238E27FC236}">
                  <a16:creationId xmlns:a16="http://schemas.microsoft.com/office/drawing/2014/main" id="{E387DE8C-6395-49F9-A9AF-A84193A9BA51}"/>
                </a:ext>
              </a:extLst>
            </p:cNvPr>
            <p:cNvSpPr/>
            <p:nvPr/>
          </p:nvSpPr>
          <p:spPr>
            <a:xfrm>
              <a:off x="9056211" y="2960951"/>
              <a:ext cx="925888" cy="925889"/>
            </a:xfrm>
            <a:prstGeom prst="ellipse">
              <a:avLst/>
            </a:prstGeom>
            <a:solidFill>
              <a:srgbClr val="9007C7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i$líḋê">
              <a:extLst>
                <a:ext uri="{FF2B5EF4-FFF2-40B4-BE49-F238E27FC236}">
                  <a16:creationId xmlns:a16="http://schemas.microsoft.com/office/drawing/2014/main" id="{060C8F6E-3C78-4B12-9C54-93BBBDC1ED90}"/>
                </a:ext>
              </a:extLst>
            </p:cNvPr>
            <p:cNvSpPr/>
            <p:nvPr/>
          </p:nvSpPr>
          <p:spPr>
            <a:xfrm>
              <a:off x="9334902" y="3241664"/>
              <a:ext cx="364489" cy="36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18">
            <a:extLst>
              <a:ext uri="{FF2B5EF4-FFF2-40B4-BE49-F238E27FC236}">
                <a16:creationId xmlns:a16="http://schemas.microsoft.com/office/drawing/2014/main" id="{DAC4D22B-CEAD-4B78-8894-10BA154AC199}"/>
              </a:ext>
            </a:extLst>
          </p:cNvPr>
          <p:cNvGrpSpPr/>
          <p:nvPr/>
        </p:nvGrpSpPr>
        <p:grpSpPr>
          <a:xfrm>
            <a:off x="1116998" y="3584574"/>
            <a:ext cx="2801722" cy="1144746"/>
            <a:chOff x="1626835" y="2349127"/>
            <a:chExt cx="2492110" cy="1018243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AC428FC-5220-462E-9D6F-57851EBC98D3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845795C-DA64-41B8-8AF2-99D0C4EEAFF8}"/>
                </a:ext>
              </a:extLst>
            </p:cNvPr>
            <p:cNvSpPr txBox="1"/>
            <p:nvPr/>
          </p:nvSpPr>
          <p:spPr>
            <a:xfrm>
              <a:off x="1626835" y="2663908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 b="1" kern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defRPr>
              </a:lvl1pPr>
            </a:lstStyle>
            <a:p>
              <a:r>
                <a:rPr lang="zh-CN" altLang="en-US" dirty="0"/>
                <a:t>请在此处输入您的文本，或者复制您的文本粘贴到此处。</a:t>
              </a:r>
            </a:p>
          </p:txBody>
        </p:sp>
      </p:grpSp>
      <p:grpSp>
        <p:nvGrpSpPr>
          <p:cNvPr id="29" name="组合 18">
            <a:extLst>
              <a:ext uri="{FF2B5EF4-FFF2-40B4-BE49-F238E27FC236}">
                <a16:creationId xmlns:a16="http://schemas.microsoft.com/office/drawing/2014/main" id="{A4D6062E-51DB-426A-B742-7945D600A52D}"/>
              </a:ext>
            </a:extLst>
          </p:cNvPr>
          <p:cNvGrpSpPr/>
          <p:nvPr/>
        </p:nvGrpSpPr>
        <p:grpSpPr>
          <a:xfrm>
            <a:off x="4818831" y="3621232"/>
            <a:ext cx="2801722" cy="1144746"/>
            <a:chOff x="1626835" y="2349127"/>
            <a:chExt cx="2492110" cy="101824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2FD4DA3-B079-4135-91EB-DBD611B61C02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23271E9-D547-4B7B-8D16-CC1AE697362F}"/>
                </a:ext>
              </a:extLst>
            </p:cNvPr>
            <p:cNvSpPr txBox="1"/>
            <p:nvPr/>
          </p:nvSpPr>
          <p:spPr>
            <a:xfrm>
              <a:off x="1626835" y="2663908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 b="1" kern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defRPr>
              </a:lvl1pPr>
            </a:lstStyle>
            <a:p>
              <a:r>
                <a:rPr lang="zh-CN" altLang="en-US" dirty="0"/>
                <a:t>请在此处输入您的文本，或者复制您的文本粘贴到此处。</a:t>
              </a:r>
            </a:p>
          </p:txBody>
        </p:sp>
      </p:grpSp>
      <p:grpSp>
        <p:nvGrpSpPr>
          <p:cNvPr id="32" name="组合 18">
            <a:extLst>
              <a:ext uri="{FF2B5EF4-FFF2-40B4-BE49-F238E27FC236}">
                <a16:creationId xmlns:a16="http://schemas.microsoft.com/office/drawing/2014/main" id="{D5B502EF-5524-408A-91AA-4AF9EA8A312A}"/>
              </a:ext>
            </a:extLst>
          </p:cNvPr>
          <p:cNvGrpSpPr/>
          <p:nvPr/>
        </p:nvGrpSpPr>
        <p:grpSpPr>
          <a:xfrm>
            <a:off x="8589502" y="3651248"/>
            <a:ext cx="2801722" cy="1144746"/>
            <a:chOff x="1626835" y="2349127"/>
            <a:chExt cx="2492110" cy="1018243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5CA1135-FFC1-496A-85AD-5BBA3BFD2641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FD668CA-6850-4380-83BC-94BB110A0BD8}"/>
                </a:ext>
              </a:extLst>
            </p:cNvPr>
            <p:cNvSpPr txBox="1"/>
            <p:nvPr/>
          </p:nvSpPr>
          <p:spPr>
            <a:xfrm>
              <a:off x="1626835" y="2663908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 b="1" kern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defRPr>
              </a:lvl1pPr>
            </a:lstStyle>
            <a:p>
              <a:r>
                <a:rPr lang="zh-CN" altLang="en-US" dirty="0"/>
                <a:t>请在此处输入您的文本，或者复制您的文本粘贴到此处。</a:t>
              </a:r>
            </a:p>
          </p:txBody>
        </p:sp>
      </p:grpSp>
      <p:sp>
        <p:nvSpPr>
          <p:cNvPr id="35" name="矩形 34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B48233C5-1A98-42AD-BC00-0016978E2145}"/>
              </a:ext>
            </a:extLst>
          </p:cNvPr>
          <p:cNvSpPr/>
          <p:nvPr/>
        </p:nvSpPr>
        <p:spPr>
          <a:xfrm>
            <a:off x="1116998" y="1007759"/>
            <a:ext cx="10162378" cy="1898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请在此处输入您的文本，或者复制您的文本粘贴到此处，请在此处输入您的文本。请在此处输入您的文本，或者复制您的文本粘贴到此处，</a:t>
            </a:r>
            <a:endParaRPr lang="en-US" altLang="zh-CN" sz="16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请在此处输入您的文本。</a:t>
            </a:r>
          </a:p>
          <a:p>
            <a:pPr lvl="0" algn="ctr">
              <a:lnSpc>
                <a:spcPct val="150000"/>
              </a:lnSpc>
              <a:defRPr/>
            </a:pPr>
            <a:endParaRPr lang="zh-CN" altLang="en-US" sz="16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 lvl="0" algn="ctr">
              <a:lnSpc>
                <a:spcPct val="150000"/>
              </a:lnSpc>
              <a:defRPr/>
            </a:pPr>
            <a:endParaRPr lang="zh-CN" altLang="en-US" sz="16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42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150958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cxnSp>
        <p:nvCxnSpPr>
          <p:cNvPr id="5" name="MH_Other_1">
            <a:extLst>
              <a:ext uri="{FF2B5EF4-FFF2-40B4-BE49-F238E27FC236}">
                <a16:creationId xmlns:a16="http://schemas.microsoft.com/office/drawing/2014/main" id="{F4A7E4C4-CA03-4EA2-ADAC-E7938C40B88E}"/>
              </a:ext>
            </a:extLst>
          </p:cNvPr>
          <p:cNvCxnSpPr/>
          <p:nvPr>
            <p:custDataLst>
              <p:tags r:id="rId1"/>
            </p:custDataLst>
          </p:nvPr>
        </p:nvCxnSpPr>
        <p:spPr bwMode="auto">
          <a:xfrm flipV="1">
            <a:off x="4653727" y="1711338"/>
            <a:ext cx="2282428" cy="238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H_Other_3">
            <a:extLst>
              <a:ext uri="{FF2B5EF4-FFF2-40B4-BE49-F238E27FC236}">
                <a16:creationId xmlns:a16="http://schemas.microsoft.com/office/drawing/2014/main" id="{91B11046-D358-4419-95C4-F53501DCB9C1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119989" y="1598768"/>
            <a:ext cx="2592086" cy="20307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PA_MH_Other_4">
            <a:extLst>
              <a:ext uri="{FF2B5EF4-FFF2-40B4-BE49-F238E27FC236}">
                <a16:creationId xmlns:a16="http://schemas.microsoft.com/office/drawing/2014/main" id="{95A53F29-8E68-474E-91D3-481D059005A6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 bwMode="auto">
          <a:xfrm>
            <a:off x="3979524" y="2941306"/>
            <a:ext cx="4099287" cy="2001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7">
            <a:extLst>
              <a:ext uri="{FF2B5EF4-FFF2-40B4-BE49-F238E27FC236}">
                <a16:creationId xmlns:a16="http://schemas.microsoft.com/office/drawing/2014/main" id="{215AB42E-E330-4177-8114-D1B0DD70E0B9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V="1">
            <a:off x="4704238" y="4186484"/>
            <a:ext cx="2283618" cy="238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3">
            <a:extLst>
              <a:ext uri="{FF2B5EF4-FFF2-40B4-BE49-F238E27FC236}">
                <a16:creationId xmlns:a16="http://schemas.microsoft.com/office/drawing/2014/main" id="{D4797BBC-EF77-4BB4-8A39-D4D9D1CD4C56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373341" y="2845820"/>
            <a:ext cx="2592086" cy="20307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MH_Other_3">
            <a:extLst>
              <a:ext uri="{FF2B5EF4-FFF2-40B4-BE49-F238E27FC236}">
                <a16:creationId xmlns:a16="http://schemas.microsoft.com/office/drawing/2014/main" id="{8AFB14D7-3057-49B8-8BFB-3A7D3EDB8F2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2133127" y="4089703"/>
            <a:ext cx="2592086" cy="198317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F6F1A48-AB3B-41D0-8266-2ADB2DA63510}"/>
              </a:ext>
            </a:extLst>
          </p:cNvPr>
          <p:cNvSpPr txBox="1">
            <a:spLocks/>
          </p:cNvSpPr>
          <p:nvPr/>
        </p:nvSpPr>
        <p:spPr>
          <a:xfrm>
            <a:off x="2119989" y="1895312"/>
            <a:ext cx="2730929" cy="58889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请在此处输入您的文本，或者复制您的文本粘贴到此处。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A7A69C7-B473-47E4-9DF0-44EE5FE98EFC}"/>
              </a:ext>
            </a:extLst>
          </p:cNvPr>
          <p:cNvSpPr txBox="1">
            <a:spLocks/>
          </p:cNvSpPr>
          <p:nvPr/>
        </p:nvSpPr>
        <p:spPr>
          <a:xfrm>
            <a:off x="1382628" y="3132834"/>
            <a:ext cx="2730929" cy="588899"/>
          </a:xfrm>
          <a:prstGeom prst="rect">
            <a:avLst/>
          </a:prstGeom>
        </p:spPr>
        <p:txBody>
          <a:bodyPr vert="horz" lIns="0" tIns="0" rIns="0" bIns="0"/>
          <a:lstStyle>
            <a:defPPr>
              <a:defRPr lang="zh-CN"/>
            </a:defPPr>
            <a:lvl1pPr indent="0" defTabSz="914476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baseline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  <a:cs typeface="Lato Regular"/>
              </a:defRPr>
            </a:lvl1pPr>
            <a:lvl2pPr marL="685858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94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333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571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809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2048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286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524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请在此处输入您的文本，或者复制您的文本粘贴到此处。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D151196-57CE-42B6-A450-DA4E1C0B15E6}"/>
              </a:ext>
            </a:extLst>
          </p:cNvPr>
          <p:cNvSpPr txBox="1">
            <a:spLocks/>
          </p:cNvSpPr>
          <p:nvPr/>
        </p:nvSpPr>
        <p:spPr>
          <a:xfrm>
            <a:off x="2135766" y="4426130"/>
            <a:ext cx="2730929" cy="588899"/>
          </a:xfrm>
          <a:prstGeom prst="rect">
            <a:avLst/>
          </a:prstGeom>
        </p:spPr>
        <p:txBody>
          <a:bodyPr vert="horz" lIns="0" tIns="0" rIns="0" bIns="0"/>
          <a:lstStyle>
            <a:defPPr>
              <a:defRPr lang="zh-CN"/>
            </a:defPPr>
            <a:lvl1pPr indent="0" defTabSz="914476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baseline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  <a:cs typeface="Lato Regular"/>
              </a:defRPr>
            </a:lvl1pPr>
            <a:lvl2pPr marL="685858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94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333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571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809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2048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286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524" indent="-228620" defTabSz="91447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请在此处输入您的文本，或者复制您的文本粘贴到此处。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56450CF-02C5-4C27-BF8C-8EAD07FF1233}"/>
              </a:ext>
            </a:extLst>
          </p:cNvPr>
          <p:cNvGrpSpPr/>
          <p:nvPr/>
        </p:nvGrpSpPr>
        <p:grpSpPr>
          <a:xfrm rot="6300000">
            <a:off x="6949992" y="1059612"/>
            <a:ext cx="1151347" cy="912106"/>
            <a:chOff x="5384799" y="2867024"/>
            <a:chExt cx="1420811" cy="1125536"/>
          </a:xfrm>
        </p:grpSpPr>
        <p:sp>
          <p:nvSpPr>
            <p:cNvPr id="18" name="Freeform 1039">
              <a:extLst>
                <a:ext uri="{FF2B5EF4-FFF2-40B4-BE49-F238E27FC236}">
                  <a16:creationId xmlns:a16="http://schemas.microsoft.com/office/drawing/2014/main" id="{BB9C99D1-2AAF-4E1E-8C47-90A8713AE993}"/>
                </a:ext>
              </a:extLst>
            </p:cNvPr>
            <p:cNvSpPr/>
            <p:nvPr/>
          </p:nvSpPr>
          <p:spPr bwMode="auto">
            <a:xfrm>
              <a:off x="5384801" y="3074986"/>
              <a:ext cx="1176339" cy="917574"/>
            </a:xfrm>
            <a:custGeom>
              <a:avLst/>
              <a:gdLst>
                <a:gd name="T0" fmla="*/ 265 w 741"/>
                <a:gd name="T1" fmla="*/ 0 h 578"/>
                <a:gd name="T2" fmla="*/ 0 w 741"/>
                <a:gd name="T3" fmla="*/ 155 h 578"/>
                <a:gd name="T4" fmla="*/ 58 w 741"/>
                <a:gd name="T5" fmla="*/ 456 h 578"/>
                <a:gd name="T6" fmla="*/ 741 w 741"/>
                <a:gd name="T7" fmla="*/ 578 h 578"/>
                <a:gd name="T8" fmla="*/ 265 w 741"/>
                <a:gd name="T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578">
                  <a:moveTo>
                    <a:pt x="265" y="0"/>
                  </a:moveTo>
                  <a:lnTo>
                    <a:pt x="0" y="155"/>
                  </a:lnTo>
                  <a:lnTo>
                    <a:pt x="58" y="456"/>
                  </a:lnTo>
                  <a:lnTo>
                    <a:pt x="741" y="57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9D804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040">
              <a:extLst>
                <a:ext uri="{FF2B5EF4-FFF2-40B4-BE49-F238E27FC236}">
                  <a16:creationId xmlns:a16="http://schemas.microsoft.com/office/drawing/2014/main" id="{8C8549CF-850D-40C4-9656-254D8752AA6D}"/>
                </a:ext>
              </a:extLst>
            </p:cNvPr>
            <p:cNvSpPr/>
            <p:nvPr/>
          </p:nvSpPr>
          <p:spPr bwMode="auto">
            <a:xfrm>
              <a:off x="5384799" y="3074985"/>
              <a:ext cx="1176338" cy="917574"/>
            </a:xfrm>
            <a:custGeom>
              <a:avLst/>
              <a:gdLst>
                <a:gd name="T0" fmla="*/ 265 w 741"/>
                <a:gd name="T1" fmla="*/ 0 h 578"/>
                <a:gd name="T2" fmla="*/ 0 w 741"/>
                <a:gd name="T3" fmla="*/ 155 h 578"/>
                <a:gd name="T4" fmla="*/ 58 w 741"/>
                <a:gd name="T5" fmla="*/ 456 h 578"/>
                <a:gd name="T6" fmla="*/ 741 w 741"/>
                <a:gd name="T7" fmla="*/ 578 h 578"/>
                <a:gd name="T8" fmla="*/ 265 w 741"/>
                <a:gd name="T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578">
                  <a:moveTo>
                    <a:pt x="265" y="0"/>
                  </a:moveTo>
                  <a:lnTo>
                    <a:pt x="0" y="155"/>
                  </a:lnTo>
                  <a:lnTo>
                    <a:pt x="58" y="456"/>
                  </a:lnTo>
                  <a:lnTo>
                    <a:pt x="741" y="578"/>
                  </a:lnTo>
                  <a:lnTo>
                    <a:pt x="2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041">
              <a:extLst>
                <a:ext uri="{FF2B5EF4-FFF2-40B4-BE49-F238E27FC236}">
                  <a16:creationId xmlns:a16="http://schemas.microsoft.com/office/drawing/2014/main" id="{5E831BDB-1A5F-4A6D-893E-C0ADF5B7F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7360" y="2867024"/>
              <a:ext cx="1238250" cy="965199"/>
            </a:xfrm>
            <a:custGeom>
              <a:avLst/>
              <a:gdLst>
                <a:gd name="T0" fmla="*/ 0 w 780"/>
                <a:gd name="T1" fmla="*/ 164 h 608"/>
                <a:gd name="T2" fmla="*/ 279 w 780"/>
                <a:gd name="T3" fmla="*/ 0 h 608"/>
                <a:gd name="T4" fmla="*/ 780 w 780"/>
                <a:gd name="T5" fmla="*/ 608 h 608"/>
                <a:gd name="T6" fmla="*/ 62 w 780"/>
                <a:gd name="T7" fmla="*/ 479 h 608"/>
                <a:gd name="T8" fmla="*/ 0 w 780"/>
                <a:gd name="T9" fmla="*/ 164 h 608"/>
                <a:gd name="T10" fmla="*/ 274 w 780"/>
                <a:gd name="T11" fmla="*/ 29 h 608"/>
                <a:gd name="T12" fmla="*/ 25 w 780"/>
                <a:gd name="T13" fmla="*/ 175 h 608"/>
                <a:gd name="T14" fmla="*/ 81 w 780"/>
                <a:gd name="T15" fmla="*/ 460 h 608"/>
                <a:gd name="T16" fmla="*/ 726 w 780"/>
                <a:gd name="T17" fmla="*/ 577 h 608"/>
                <a:gd name="T18" fmla="*/ 274 w 780"/>
                <a:gd name="T19" fmla="*/ 2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0" h="608">
                  <a:moveTo>
                    <a:pt x="0" y="164"/>
                  </a:moveTo>
                  <a:lnTo>
                    <a:pt x="279" y="0"/>
                  </a:lnTo>
                  <a:lnTo>
                    <a:pt x="780" y="608"/>
                  </a:lnTo>
                  <a:lnTo>
                    <a:pt x="62" y="479"/>
                  </a:lnTo>
                  <a:lnTo>
                    <a:pt x="0" y="164"/>
                  </a:lnTo>
                  <a:close/>
                  <a:moveTo>
                    <a:pt x="274" y="29"/>
                  </a:moveTo>
                  <a:lnTo>
                    <a:pt x="25" y="175"/>
                  </a:lnTo>
                  <a:lnTo>
                    <a:pt x="81" y="460"/>
                  </a:lnTo>
                  <a:lnTo>
                    <a:pt x="726" y="577"/>
                  </a:lnTo>
                  <a:lnTo>
                    <a:pt x="274" y="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042">
              <a:extLst>
                <a:ext uri="{FF2B5EF4-FFF2-40B4-BE49-F238E27FC236}">
                  <a16:creationId xmlns:a16="http://schemas.microsoft.com/office/drawing/2014/main" id="{39D4BDC6-BE33-4E86-B820-C8588F5498F4}"/>
                </a:ext>
              </a:extLst>
            </p:cNvPr>
            <p:cNvSpPr/>
            <p:nvPr/>
          </p:nvSpPr>
          <p:spPr bwMode="auto">
            <a:xfrm>
              <a:off x="5989633" y="2886073"/>
              <a:ext cx="784224" cy="936625"/>
            </a:xfrm>
            <a:custGeom>
              <a:avLst/>
              <a:gdLst>
                <a:gd name="T0" fmla="*/ 0 w 494"/>
                <a:gd name="T1" fmla="*/ 4 h 590"/>
                <a:gd name="T2" fmla="*/ 21 w 494"/>
                <a:gd name="T3" fmla="*/ 0 h 590"/>
                <a:gd name="T4" fmla="*/ 81 w 494"/>
                <a:gd name="T5" fmla="*/ 307 h 590"/>
                <a:gd name="T6" fmla="*/ 494 w 494"/>
                <a:gd name="T7" fmla="*/ 572 h 590"/>
                <a:gd name="T8" fmla="*/ 481 w 494"/>
                <a:gd name="T9" fmla="*/ 590 h 590"/>
                <a:gd name="T10" fmla="*/ 61 w 494"/>
                <a:gd name="T11" fmla="*/ 321 h 590"/>
                <a:gd name="T12" fmla="*/ 0 w 494"/>
                <a:gd name="T13" fmla="*/ 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590">
                  <a:moveTo>
                    <a:pt x="0" y="4"/>
                  </a:moveTo>
                  <a:lnTo>
                    <a:pt x="21" y="0"/>
                  </a:lnTo>
                  <a:lnTo>
                    <a:pt x="81" y="307"/>
                  </a:lnTo>
                  <a:lnTo>
                    <a:pt x="494" y="572"/>
                  </a:lnTo>
                  <a:lnTo>
                    <a:pt x="481" y="590"/>
                  </a:lnTo>
                  <a:lnTo>
                    <a:pt x="61" y="32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194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043">
              <a:extLst>
                <a:ext uri="{FF2B5EF4-FFF2-40B4-BE49-F238E27FC236}">
                  <a16:creationId xmlns:a16="http://schemas.microsoft.com/office/drawing/2014/main" id="{C06F3746-7064-4170-A22C-D54D7D5A383A}"/>
                </a:ext>
              </a:extLst>
            </p:cNvPr>
            <p:cNvSpPr/>
            <p:nvPr/>
          </p:nvSpPr>
          <p:spPr bwMode="auto">
            <a:xfrm>
              <a:off x="5672138" y="3368674"/>
              <a:ext cx="438150" cy="258763"/>
            </a:xfrm>
            <a:custGeom>
              <a:avLst/>
              <a:gdLst>
                <a:gd name="T0" fmla="*/ 0 w 276"/>
                <a:gd name="T1" fmla="*/ 144 h 163"/>
                <a:gd name="T2" fmla="*/ 266 w 276"/>
                <a:gd name="T3" fmla="*/ 0 h 163"/>
                <a:gd name="T4" fmla="*/ 276 w 276"/>
                <a:gd name="T5" fmla="*/ 20 h 163"/>
                <a:gd name="T6" fmla="*/ 9 w 276"/>
                <a:gd name="T7" fmla="*/ 163 h 163"/>
                <a:gd name="T8" fmla="*/ 0 w 276"/>
                <a:gd name="T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63">
                  <a:moveTo>
                    <a:pt x="0" y="144"/>
                  </a:moveTo>
                  <a:lnTo>
                    <a:pt x="266" y="0"/>
                  </a:lnTo>
                  <a:lnTo>
                    <a:pt x="276" y="20"/>
                  </a:lnTo>
                  <a:lnTo>
                    <a:pt x="9" y="163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194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B25CAE7-F6D3-46F7-81C2-7E9162D2BC2B}"/>
              </a:ext>
            </a:extLst>
          </p:cNvPr>
          <p:cNvSpPr txBox="1">
            <a:spLocks/>
          </p:cNvSpPr>
          <p:nvPr/>
        </p:nvSpPr>
        <p:spPr>
          <a:xfrm>
            <a:off x="8048646" y="1477934"/>
            <a:ext cx="2104466" cy="449732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fontAlgn="auto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DF2DB4-5811-4E65-9303-6918C809A2FE}"/>
              </a:ext>
            </a:extLst>
          </p:cNvPr>
          <p:cNvGrpSpPr/>
          <p:nvPr/>
        </p:nvGrpSpPr>
        <p:grpSpPr>
          <a:xfrm rot="6300000">
            <a:off x="8090721" y="2287146"/>
            <a:ext cx="1151348" cy="912107"/>
            <a:chOff x="5384801" y="2867025"/>
            <a:chExt cx="1420812" cy="1125538"/>
          </a:xfrm>
        </p:grpSpPr>
        <p:sp>
          <p:nvSpPr>
            <p:cNvPr id="25" name="Freeform 1039">
              <a:extLst>
                <a:ext uri="{FF2B5EF4-FFF2-40B4-BE49-F238E27FC236}">
                  <a16:creationId xmlns:a16="http://schemas.microsoft.com/office/drawing/2014/main" id="{0329B4B8-D3D4-4E6F-8A33-C31D3CB6BB5F}"/>
                </a:ext>
              </a:extLst>
            </p:cNvPr>
            <p:cNvSpPr/>
            <p:nvPr/>
          </p:nvSpPr>
          <p:spPr bwMode="auto">
            <a:xfrm>
              <a:off x="5384801" y="3074988"/>
              <a:ext cx="1176338" cy="917575"/>
            </a:xfrm>
            <a:custGeom>
              <a:avLst/>
              <a:gdLst>
                <a:gd name="T0" fmla="*/ 265 w 741"/>
                <a:gd name="T1" fmla="*/ 0 h 578"/>
                <a:gd name="T2" fmla="*/ 0 w 741"/>
                <a:gd name="T3" fmla="*/ 155 h 578"/>
                <a:gd name="T4" fmla="*/ 58 w 741"/>
                <a:gd name="T5" fmla="*/ 456 h 578"/>
                <a:gd name="T6" fmla="*/ 741 w 741"/>
                <a:gd name="T7" fmla="*/ 578 h 578"/>
                <a:gd name="T8" fmla="*/ 265 w 741"/>
                <a:gd name="T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578">
                  <a:moveTo>
                    <a:pt x="265" y="0"/>
                  </a:moveTo>
                  <a:lnTo>
                    <a:pt x="0" y="155"/>
                  </a:lnTo>
                  <a:lnTo>
                    <a:pt x="58" y="456"/>
                  </a:lnTo>
                  <a:lnTo>
                    <a:pt x="741" y="57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E422BE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040">
              <a:extLst>
                <a:ext uri="{FF2B5EF4-FFF2-40B4-BE49-F238E27FC236}">
                  <a16:creationId xmlns:a16="http://schemas.microsoft.com/office/drawing/2014/main" id="{78D4BF8A-7740-4C1B-9234-B9F674B2B73A}"/>
                </a:ext>
              </a:extLst>
            </p:cNvPr>
            <p:cNvSpPr/>
            <p:nvPr/>
          </p:nvSpPr>
          <p:spPr bwMode="auto">
            <a:xfrm>
              <a:off x="5384801" y="3074988"/>
              <a:ext cx="1176338" cy="917575"/>
            </a:xfrm>
            <a:custGeom>
              <a:avLst/>
              <a:gdLst>
                <a:gd name="T0" fmla="*/ 265 w 741"/>
                <a:gd name="T1" fmla="*/ 0 h 578"/>
                <a:gd name="T2" fmla="*/ 0 w 741"/>
                <a:gd name="T3" fmla="*/ 155 h 578"/>
                <a:gd name="T4" fmla="*/ 58 w 741"/>
                <a:gd name="T5" fmla="*/ 456 h 578"/>
                <a:gd name="T6" fmla="*/ 741 w 741"/>
                <a:gd name="T7" fmla="*/ 578 h 578"/>
                <a:gd name="T8" fmla="*/ 265 w 741"/>
                <a:gd name="T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578">
                  <a:moveTo>
                    <a:pt x="265" y="0"/>
                  </a:moveTo>
                  <a:lnTo>
                    <a:pt x="0" y="155"/>
                  </a:lnTo>
                  <a:lnTo>
                    <a:pt x="58" y="456"/>
                  </a:lnTo>
                  <a:lnTo>
                    <a:pt x="741" y="578"/>
                  </a:lnTo>
                  <a:lnTo>
                    <a:pt x="2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041">
              <a:extLst>
                <a:ext uri="{FF2B5EF4-FFF2-40B4-BE49-F238E27FC236}">
                  <a16:creationId xmlns:a16="http://schemas.microsoft.com/office/drawing/2014/main" id="{E47F3A29-910B-4D53-BADB-0050F581B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7363" y="2867025"/>
              <a:ext cx="1238250" cy="965200"/>
            </a:xfrm>
            <a:custGeom>
              <a:avLst/>
              <a:gdLst>
                <a:gd name="T0" fmla="*/ 0 w 780"/>
                <a:gd name="T1" fmla="*/ 164 h 608"/>
                <a:gd name="T2" fmla="*/ 279 w 780"/>
                <a:gd name="T3" fmla="*/ 0 h 608"/>
                <a:gd name="T4" fmla="*/ 780 w 780"/>
                <a:gd name="T5" fmla="*/ 608 h 608"/>
                <a:gd name="T6" fmla="*/ 62 w 780"/>
                <a:gd name="T7" fmla="*/ 479 h 608"/>
                <a:gd name="T8" fmla="*/ 0 w 780"/>
                <a:gd name="T9" fmla="*/ 164 h 608"/>
                <a:gd name="T10" fmla="*/ 274 w 780"/>
                <a:gd name="T11" fmla="*/ 29 h 608"/>
                <a:gd name="T12" fmla="*/ 25 w 780"/>
                <a:gd name="T13" fmla="*/ 175 h 608"/>
                <a:gd name="T14" fmla="*/ 81 w 780"/>
                <a:gd name="T15" fmla="*/ 460 h 608"/>
                <a:gd name="T16" fmla="*/ 726 w 780"/>
                <a:gd name="T17" fmla="*/ 577 h 608"/>
                <a:gd name="T18" fmla="*/ 274 w 780"/>
                <a:gd name="T19" fmla="*/ 2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0" h="608">
                  <a:moveTo>
                    <a:pt x="0" y="164"/>
                  </a:moveTo>
                  <a:lnTo>
                    <a:pt x="279" y="0"/>
                  </a:lnTo>
                  <a:lnTo>
                    <a:pt x="780" y="608"/>
                  </a:lnTo>
                  <a:lnTo>
                    <a:pt x="62" y="479"/>
                  </a:lnTo>
                  <a:lnTo>
                    <a:pt x="0" y="164"/>
                  </a:lnTo>
                  <a:close/>
                  <a:moveTo>
                    <a:pt x="274" y="29"/>
                  </a:moveTo>
                  <a:lnTo>
                    <a:pt x="25" y="175"/>
                  </a:lnTo>
                  <a:lnTo>
                    <a:pt x="81" y="460"/>
                  </a:lnTo>
                  <a:lnTo>
                    <a:pt x="726" y="577"/>
                  </a:lnTo>
                  <a:lnTo>
                    <a:pt x="274" y="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042">
              <a:extLst>
                <a:ext uri="{FF2B5EF4-FFF2-40B4-BE49-F238E27FC236}">
                  <a16:creationId xmlns:a16="http://schemas.microsoft.com/office/drawing/2014/main" id="{2048B720-7264-40A6-BC69-77098736E8CD}"/>
                </a:ext>
              </a:extLst>
            </p:cNvPr>
            <p:cNvSpPr/>
            <p:nvPr/>
          </p:nvSpPr>
          <p:spPr bwMode="auto">
            <a:xfrm>
              <a:off x="5989638" y="2886075"/>
              <a:ext cx="784225" cy="936625"/>
            </a:xfrm>
            <a:custGeom>
              <a:avLst/>
              <a:gdLst>
                <a:gd name="T0" fmla="*/ 0 w 494"/>
                <a:gd name="T1" fmla="*/ 4 h 590"/>
                <a:gd name="T2" fmla="*/ 21 w 494"/>
                <a:gd name="T3" fmla="*/ 0 h 590"/>
                <a:gd name="T4" fmla="*/ 81 w 494"/>
                <a:gd name="T5" fmla="*/ 307 h 590"/>
                <a:gd name="T6" fmla="*/ 494 w 494"/>
                <a:gd name="T7" fmla="*/ 572 h 590"/>
                <a:gd name="T8" fmla="*/ 481 w 494"/>
                <a:gd name="T9" fmla="*/ 590 h 590"/>
                <a:gd name="T10" fmla="*/ 61 w 494"/>
                <a:gd name="T11" fmla="*/ 321 h 590"/>
                <a:gd name="T12" fmla="*/ 0 w 494"/>
                <a:gd name="T13" fmla="*/ 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590">
                  <a:moveTo>
                    <a:pt x="0" y="4"/>
                  </a:moveTo>
                  <a:lnTo>
                    <a:pt x="21" y="0"/>
                  </a:lnTo>
                  <a:lnTo>
                    <a:pt x="81" y="307"/>
                  </a:lnTo>
                  <a:lnTo>
                    <a:pt x="494" y="572"/>
                  </a:lnTo>
                  <a:lnTo>
                    <a:pt x="481" y="590"/>
                  </a:lnTo>
                  <a:lnTo>
                    <a:pt x="61" y="32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194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043">
              <a:extLst>
                <a:ext uri="{FF2B5EF4-FFF2-40B4-BE49-F238E27FC236}">
                  <a16:creationId xmlns:a16="http://schemas.microsoft.com/office/drawing/2014/main" id="{3AD97B81-3607-4E9A-9050-139C43D2A139}"/>
                </a:ext>
              </a:extLst>
            </p:cNvPr>
            <p:cNvSpPr/>
            <p:nvPr/>
          </p:nvSpPr>
          <p:spPr bwMode="auto">
            <a:xfrm>
              <a:off x="5672138" y="3368675"/>
              <a:ext cx="438150" cy="258763"/>
            </a:xfrm>
            <a:custGeom>
              <a:avLst/>
              <a:gdLst>
                <a:gd name="T0" fmla="*/ 0 w 276"/>
                <a:gd name="T1" fmla="*/ 144 h 163"/>
                <a:gd name="T2" fmla="*/ 266 w 276"/>
                <a:gd name="T3" fmla="*/ 0 h 163"/>
                <a:gd name="T4" fmla="*/ 276 w 276"/>
                <a:gd name="T5" fmla="*/ 20 h 163"/>
                <a:gd name="T6" fmla="*/ 9 w 276"/>
                <a:gd name="T7" fmla="*/ 163 h 163"/>
                <a:gd name="T8" fmla="*/ 0 w 276"/>
                <a:gd name="T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63">
                  <a:moveTo>
                    <a:pt x="0" y="144"/>
                  </a:moveTo>
                  <a:lnTo>
                    <a:pt x="266" y="0"/>
                  </a:lnTo>
                  <a:lnTo>
                    <a:pt x="276" y="20"/>
                  </a:lnTo>
                  <a:lnTo>
                    <a:pt x="9" y="163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194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2DFAFCC-3CB3-481F-948E-B7C23443188C}"/>
              </a:ext>
            </a:extLst>
          </p:cNvPr>
          <p:cNvSpPr txBox="1">
            <a:spLocks/>
          </p:cNvSpPr>
          <p:nvPr/>
        </p:nvSpPr>
        <p:spPr>
          <a:xfrm>
            <a:off x="9189376" y="2705466"/>
            <a:ext cx="2104466" cy="449732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fontAlgn="auto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3F46C65-6672-4E5F-9849-A32C58C8C9FA}"/>
              </a:ext>
            </a:extLst>
          </p:cNvPr>
          <p:cNvGrpSpPr/>
          <p:nvPr/>
        </p:nvGrpSpPr>
        <p:grpSpPr>
          <a:xfrm rot="6300000">
            <a:off x="7001265" y="3485887"/>
            <a:ext cx="1151348" cy="912107"/>
            <a:chOff x="5384801" y="2867025"/>
            <a:chExt cx="1420812" cy="1125538"/>
          </a:xfrm>
        </p:grpSpPr>
        <p:sp>
          <p:nvSpPr>
            <p:cNvPr id="32" name="Freeform 1039">
              <a:extLst>
                <a:ext uri="{FF2B5EF4-FFF2-40B4-BE49-F238E27FC236}">
                  <a16:creationId xmlns:a16="http://schemas.microsoft.com/office/drawing/2014/main" id="{189CC52E-C2CD-4FA7-8205-2DAB103FA4A7}"/>
                </a:ext>
              </a:extLst>
            </p:cNvPr>
            <p:cNvSpPr/>
            <p:nvPr/>
          </p:nvSpPr>
          <p:spPr bwMode="auto">
            <a:xfrm>
              <a:off x="5384801" y="3074988"/>
              <a:ext cx="1176338" cy="917575"/>
            </a:xfrm>
            <a:custGeom>
              <a:avLst/>
              <a:gdLst>
                <a:gd name="T0" fmla="*/ 265 w 741"/>
                <a:gd name="T1" fmla="*/ 0 h 578"/>
                <a:gd name="T2" fmla="*/ 0 w 741"/>
                <a:gd name="T3" fmla="*/ 155 h 578"/>
                <a:gd name="T4" fmla="*/ 58 w 741"/>
                <a:gd name="T5" fmla="*/ 456 h 578"/>
                <a:gd name="T6" fmla="*/ 741 w 741"/>
                <a:gd name="T7" fmla="*/ 578 h 578"/>
                <a:gd name="T8" fmla="*/ 265 w 741"/>
                <a:gd name="T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578">
                  <a:moveTo>
                    <a:pt x="265" y="0"/>
                  </a:moveTo>
                  <a:lnTo>
                    <a:pt x="0" y="155"/>
                  </a:lnTo>
                  <a:lnTo>
                    <a:pt x="58" y="456"/>
                  </a:lnTo>
                  <a:lnTo>
                    <a:pt x="741" y="57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9007C7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040">
              <a:extLst>
                <a:ext uri="{FF2B5EF4-FFF2-40B4-BE49-F238E27FC236}">
                  <a16:creationId xmlns:a16="http://schemas.microsoft.com/office/drawing/2014/main" id="{2B027453-26F0-45CD-97B8-E155CD12933F}"/>
                </a:ext>
              </a:extLst>
            </p:cNvPr>
            <p:cNvSpPr/>
            <p:nvPr/>
          </p:nvSpPr>
          <p:spPr bwMode="auto">
            <a:xfrm>
              <a:off x="5384801" y="3074988"/>
              <a:ext cx="1176338" cy="917575"/>
            </a:xfrm>
            <a:custGeom>
              <a:avLst/>
              <a:gdLst>
                <a:gd name="T0" fmla="*/ 265 w 741"/>
                <a:gd name="T1" fmla="*/ 0 h 578"/>
                <a:gd name="T2" fmla="*/ 0 w 741"/>
                <a:gd name="T3" fmla="*/ 155 h 578"/>
                <a:gd name="T4" fmla="*/ 58 w 741"/>
                <a:gd name="T5" fmla="*/ 456 h 578"/>
                <a:gd name="T6" fmla="*/ 741 w 741"/>
                <a:gd name="T7" fmla="*/ 578 h 578"/>
                <a:gd name="T8" fmla="*/ 265 w 741"/>
                <a:gd name="T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578">
                  <a:moveTo>
                    <a:pt x="265" y="0"/>
                  </a:moveTo>
                  <a:lnTo>
                    <a:pt x="0" y="155"/>
                  </a:lnTo>
                  <a:lnTo>
                    <a:pt x="58" y="456"/>
                  </a:lnTo>
                  <a:lnTo>
                    <a:pt x="741" y="578"/>
                  </a:lnTo>
                  <a:lnTo>
                    <a:pt x="2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041">
              <a:extLst>
                <a:ext uri="{FF2B5EF4-FFF2-40B4-BE49-F238E27FC236}">
                  <a16:creationId xmlns:a16="http://schemas.microsoft.com/office/drawing/2014/main" id="{F20130A7-AAA3-496E-97C0-0D28CBCB5A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7363" y="2867025"/>
              <a:ext cx="1238250" cy="965200"/>
            </a:xfrm>
            <a:custGeom>
              <a:avLst/>
              <a:gdLst>
                <a:gd name="T0" fmla="*/ 0 w 780"/>
                <a:gd name="T1" fmla="*/ 164 h 608"/>
                <a:gd name="T2" fmla="*/ 279 w 780"/>
                <a:gd name="T3" fmla="*/ 0 h 608"/>
                <a:gd name="T4" fmla="*/ 780 w 780"/>
                <a:gd name="T5" fmla="*/ 608 h 608"/>
                <a:gd name="T6" fmla="*/ 62 w 780"/>
                <a:gd name="T7" fmla="*/ 479 h 608"/>
                <a:gd name="T8" fmla="*/ 0 w 780"/>
                <a:gd name="T9" fmla="*/ 164 h 608"/>
                <a:gd name="T10" fmla="*/ 274 w 780"/>
                <a:gd name="T11" fmla="*/ 29 h 608"/>
                <a:gd name="T12" fmla="*/ 25 w 780"/>
                <a:gd name="T13" fmla="*/ 175 h 608"/>
                <a:gd name="T14" fmla="*/ 81 w 780"/>
                <a:gd name="T15" fmla="*/ 460 h 608"/>
                <a:gd name="T16" fmla="*/ 726 w 780"/>
                <a:gd name="T17" fmla="*/ 577 h 608"/>
                <a:gd name="T18" fmla="*/ 274 w 780"/>
                <a:gd name="T19" fmla="*/ 2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0" h="608">
                  <a:moveTo>
                    <a:pt x="0" y="164"/>
                  </a:moveTo>
                  <a:lnTo>
                    <a:pt x="279" y="0"/>
                  </a:lnTo>
                  <a:lnTo>
                    <a:pt x="780" y="608"/>
                  </a:lnTo>
                  <a:lnTo>
                    <a:pt x="62" y="479"/>
                  </a:lnTo>
                  <a:lnTo>
                    <a:pt x="0" y="164"/>
                  </a:lnTo>
                  <a:close/>
                  <a:moveTo>
                    <a:pt x="274" y="29"/>
                  </a:moveTo>
                  <a:lnTo>
                    <a:pt x="25" y="175"/>
                  </a:lnTo>
                  <a:lnTo>
                    <a:pt x="81" y="460"/>
                  </a:lnTo>
                  <a:lnTo>
                    <a:pt x="726" y="577"/>
                  </a:lnTo>
                  <a:lnTo>
                    <a:pt x="274" y="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1042">
              <a:extLst>
                <a:ext uri="{FF2B5EF4-FFF2-40B4-BE49-F238E27FC236}">
                  <a16:creationId xmlns:a16="http://schemas.microsoft.com/office/drawing/2014/main" id="{E44F1E48-D87B-4CA2-805A-01AA58639F5B}"/>
                </a:ext>
              </a:extLst>
            </p:cNvPr>
            <p:cNvSpPr/>
            <p:nvPr/>
          </p:nvSpPr>
          <p:spPr bwMode="auto">
            <a:xfrm>
              <a:off x="5989638" y="2886075"/>
              <a:ext cx="784225" cy="936625"/>
            </a:xfrm>
            <a:custGeom>
              <a:avLst/>
              <a:gdLst>
                <a:gd name="T0" fmla="*/ 0 w 494"/>
                <a:gd name="T1" fmla="*/ 4 h 590"/>
                <a:gd name="T2" fmla="*/ 21 w 494"/>
                <a:gd name="T3" fmla="*/ 0 h 590"/>
                <a:gd name="T4" fmla="*/ 81 w 494"/>
                <a:gd name="T5" fmla="*/ 307 h 590"/>
                <a:gd name="T6" fmla="*/ 494 w 494"/>
                <a:gd name="T7" fmla="*/ 572 h 590"/>
                <a:gd name="T8" fmla="*/ 481 w 494"/>
                <a:gd name="T9" fmla="*/ 590 h 590"/>
                <a:gd name="T10" fmla="*/ 61 w 494"/>
                <a:gd name="T11" fmla="*/ 321 h 590"/>
                <a:gd name="T12" fmla="*/ 0 w 494"/>
                <a:gd name="T13" fmla="*/ 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590">
                  <a:moveTo>
                    <a:pt x="0" y="4"/>
                  </a:moveTo>
                  <a:lnTo>
                    <a:pt x="21" y="0"/>
                  </a:lnTo>
                  <a:lnTo>
                    <a:pt x="81" y="307"/>
                  </a:lnTo>
                  <a:lnTo>
                    <a:pt x="494" y="572"/>
                  </a:lnTo>
                  <a:lnTo>
                    <a:pt x="481" y="590"/>
                  </a:lnTo>
                  <a:lnTo>
                    <a:pt x="61" y="32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194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1043">
              <a:extLst>
                <a:ext uri="{FF2B5EF4-FFF2-40B4-BE49-F238E27FC236}">
                  <a16:creationId xmlns:a16="http://schemas.microsoft.com/office/drawing/2014/main" id="{5DC77991-C29E-48E3-8FBF-8BDCD9346B03}"/>
                </a:ext>
              </a:extLst>
            </p:cNvPr>
            <p:cNvSpPr/>
            <p:nvPr/>
          </p:nvSpPr>
          <p:spPr bwMode="auto">
            <a:xfrm>
              <a:off x="5672138" y="3368675"/>
              <a:ext cx="438150" cy="258763"/>
            </a:xfrm>
            <a:custGeom>
              <a:avLst/>
              <a:gdLst>
                <a:gd name="T0" fmla="*/ 0 w 276"/>
                <a:gd name="T1" fmla="*/ 144 h 163"/>
                <a:gd name="T2" fmla="*/ 266 w 276"/>
                <a:gd name="T3" fmla="*/ 0 h 163"/>
                <a:gd name="T4" fmla="*/ 276 w 276"/>
                <a:gd name="T5" fmla="*/ 20 h 163"/>
                <a:gd name="T6" fmla="*/ 9 w 276"/>
                <a:gd name="T7" fmla="*/ 163 h 163"/>
                <a:gd name="T8" fmla="*/ 0 w 276"/>
                <a:gd name="T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63">
                  <a:moveTo>
                    <a:pt x="0" y="144"/>
                  </a:moveTo>
                  <a:lnTo>
                    <a:pt x="266" y="0"/>
                  </a:lnTo>
                  <a:lnTo>
                    <a:pt x="276" y="20"/>
                  </a:lnTo>
                  <a:lnTo>
                    <a:pt x="9" y="163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194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73B5736D-DEE0-40A4-8D77-069D1C641A7C}"/>
              </a:ext>
            </a:extLst>
          </p:cNvPr>
          <p:cNvSpPr txBox="1">
            <a:spLocks/>
          </p:cNvSpPr>
          <p:nvPr/>
        </p:nvSpPr>
        <p:spPr>
          <a:xfrm>
            <a:off x="8099920" y="3904207"/>
            <a:ext cx="2104466" cy="449732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fontAlgn="auto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MH_Other_3">
            <a:extLst>
              <a:ext uri="{FF2B5EF4-FFF2-40B4-BE49-F238E27FC236}">
                <a16:creationId xmlns:a16="http://schemas.microsoft.com/office/drawing/2014/main" id="{27700725-346A-4C04-868B-F81B0FD069BD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119990" y="1598768"/>
            <a:ext cx="2222742" cy="203072"/>
          </a:xfrm>
          <a:prstGeom prst="rect">
            <a:avLst/>
          </a:prstGeom>
          <a:solidFill>
            <a:srgbClr val="F9D80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MH_Other_3">
            <a:extLst>
              <a:ext uri="{FF2B5EF4-FFF2-40B4-BE49-F238E27FC236}">
                <a16:creationId xmlns:a16="http://schemas.microsoft.com/office/drawing/2014/main" id="{1FE0A674-05D8-4990-ACB0-A0D1B5DDCB34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359244" y="2845820"/>
            <a:ext cx="2222742" cy="203072"/>
          </a:xfrm>
          <a:prstGeom prst="rect">
            <a:avLst/>
          </a:prstGeom>
          <a:solidFill>
            <a:srgbClr val="E422B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MH_Other_3">
            <a:extLst>
              <a:ext uri="{FF2B5EF4-FFF2-40B4-BE49-F238E27FC236}">
                <a16:creationId xmlns:a16="http://schemas.microsoft.com/office/drawing/2014/main" id="{BFD58FEF-AAA4-4C76-A3C7-7066493AF916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2130294" y="4084948"/>
            <a:ext cx="2222742" cy="203072"/>
          </a:xfrm>
          <a:prstGeom prst="rect">
            <a:avLst/>
          </a:prstGeom>
          <a:solidFill>
            <a:srgbClr val="9007C7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8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/>
      <p:bldP spid="15" grpId="0"/>
      <p:bldP spid="16" grpId="0"/>
      <p:bldP spid="23" grpId="0"/>
      <p:bldP spid="30" grpId="0"/>
      <p:bldP spid="37" grpId="0"/>
      <p:bldP spid="38" grpId="0" animBg="1"/>
      <p:bldP spid="39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150958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sp>
        <p:nvSpPr>
          <p:cNvPr id="5" name="矩形 4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AA89C337-3388-4DF3-93FB-08EFE5880A0B}"/>
              </a:ext>
            </a:extLst>
          </p:cNvPr>
          <p:cNvSpPr/>
          <p:nvPr/>
        </p:nvSpPr>
        <p:spPr>
          <a:xfrm>
            <a:off x="9611576" y="1256409"/>
            <a:ext cx="1800493" cy="329690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  <a:endParaRPr lang="en-US" altLang="zh-CN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</a:p>
        </p:txBody>
      </p:sp>
      <p:sp>
        <p:nvSpPr>
          <p:cNvPr id="6" name="矩形 5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87AA6E48-F2D6-4B56-953B-1EA5FB43B1F5}"/>
              </a:ext>
            </a:extLst>
          </p:cNvPr>
          <p:cNvSpPr/>
          <p:nvPr/>
        </p:nvSpPr>
        <p:spPr>
          <a:xfrm>
            <a:off x="8537221" y="1324811"/>
            <a:ext cx="615553" cy="3160104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此处添加大标题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A1AEBD-E020-4029-BF14-34B41A647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9" y="150958"/>
            <a:ext cx="9815241" cy="6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8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7CC7EA-9500-4C65-ABC6-0062180349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3" b="400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5CFAFE-3E4F-46BC-AC76-BD596BC7D0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0" t="28650" b="48720"/>
          <a:stretch/>
        </p:blipFill>
        <p:spPr>
          <a:xfrm>
            <a:off x="3257550" y="2310831"/>
            <a:ext cx="8972550" cy="455233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6168C16-F365-4782-A874-75EA7BFE59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" t="52912" r="47728" b="36326"/>
          <a:stretch/>
        </p:blipFill>
        <p:spPr>
          <a:xfrm flipV="1">
            <a:off x="-38100" y="-1"/>
            <a:ext cx="7924800" cy="2190135"/>
          </a:xfrm>
          <a:prstGeom prst="rect">
            <a:avLst/>
          </a:prstGeom>
        </p:spPr>
      </p:pic>
      <p:sp>
        <p:nvSpPr>
          <p:cNvPr id="28" name="文本框 27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>
            <a:extLst>
              <a:ext uri="{FF2B5EF4-FFF2-40B4-BE49-F238E27FC236}">
                <a16:creationId xmlns:a16="http://schemas.microsoft.com/office/drawing/2014/main" id="{80C1E3A7-90D9-424B-A0D7-478552425836}"/>
              </a:ext>
            </a:extLst>
          </p:cNvPr>
          <p:cNvSpPr txBox="1"/>
          <p:nvPr/>
        </p:nvSpPr>
        <p:spPr>
          <a:xfrm>
            <a:off x="4657982" y="1860770"/>
            <a:ext cx="2876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dirty="0">
                <a:solidFill>
                  <a:prstClr val="black">
                    <a:lumMod val="85000"/>
                    <a:lumOff val="15000"/>
                  </a:prstClr>
                </a:solidFill>
                <a:latin typeface="仓耳明楷 W02" panose="00000500000000000000" pitchFamily="2" charset="-122"/>
                <a:ea typeface="仓耳明楷 W02" panose="00000500000000000000" pitchFamily="2" charset="-122"/>
                <a:cs typeface="Levenim MT" panose="02010502060101010101" pitchFamily="2" charset="-79"/>
              </a:rPr>
              <a:t>结束语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仓耳明楷 W02" panose="00000500000000000000" pitchFamily="2" charset="-122"/>
              <a:ea typeface="仓耳明楷 W02" panose="00000500000000000000" pitchFamily="2" charset="-122"/>
              <a:cs typeface="Levenim MT" panose="02010502060101010101" pitchFamily="2" charset="-79"/>
            </a:endParaRPr>
          </a:p>
        </p:txBody>
      </p:sp>
      <p:sp>
        <p:nvSpPr>
          <p:cNvPr id="30" name="文本框 29" descr="e7d195523061f1c0092ce48a5fc95870a0687ac45bc8b2caB227BFDC40F9DB2B7A559DE97B8BDC6E716585DDCE188C7BF488BAA08C98985C74A3E1B5E305210FABE6A8AE2A6A8AB67019A6860E9B7AF51BD9FA6D7CE50C297FF9EF37B2328AEF1AD1B6D2CC9652DDE32353C523E1EB99CDDFE436D1D0FA2A9D98122C47E4450BA58EBF6A98B1894CDA42CF6E4EF68BAB">
            <a:extLst>
              <a:ext uri="{FF2B5EF4-FFF2-40B4-BE49-F238E27FC236}">
                <a16:creationId xmlns:a16="http://schemas.microsoft.com/office/drawing/2014/main" id="{58879482-FF35-4FD5-8EDF-6BDD5CE7DF3A}"/>
              </a:ext>
            </a:extLst>
          </p:cNvPr>
          <p:cNvSpPr txBox="1"/>
          <p:nvPr/>
        </p:nvSpPr>
        <p:spPr>
          <a:xfrm>
            <a:off x="3713480" y="2936782"/>
            <a:ext cx="4460240" cy="152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b="1" kern="0" dirty="0"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请在此处输入您的文本，或者复制您的文本粘贴到此处，请在此处输入您的文本。请在此处输入您的文本，或者复制您的文本粘贴到此处，请在此处输入您的文本。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18464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0DC7A2-07A0-4C99-8833-02F17AFB4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0" b="25383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92FA27-4AE3-40CB-98F1-A35FF69B9C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0" t="62504" r="32630" b="5375"/>
          <a:stretch/>
        </p:blipFill>
        <p:spPr>
          <a:xfrm>
            <a:off x="685800" y="1249735"/>
            <a:ext cx="3352800" cy="5874965"/>
          </a:xfrm>
          <a:prstGeom prst="rect">
            <a:avLst/>
          </a:prstGeom>
        </p:spPr>
      </p:pic>
      <p:pic>
        <p:nvPicPr>
          <p:cNvPr id="7" name="5c037d1cc31e6">
            <a:hlinkClick r:id="" action="ppaction://media"/>
            <a:extLst>
              <a:ext uri="{FF2B5EF4-FFF2-40B4-BE49-F238E27FC236}">
                <a16:creationId xmlns:a16="http://schemas.microsoft.com/office/drawing/2014/main" id="{3EDEE134-848E-4563-8F52-C71CF4B6E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609600" y="-1205783"/>
            <a:ext cx="609600" cy="6096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5E9A7D1-923F-42E3-AFEB-B3E7B12B08B6}"/>
              </a:ext>
            </a:extLst>
          </p:cNvPr>
          <p:cNvSpPr txBox="1"/>
          <p:nvPr/>
        </p:nvSpPr>
        <p:spPr>
          <a:xfrm>
            <a:off x="3054434" y="2474465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</a:rPr>
              <a:t>THANK YOU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23A83DD-CE5F-4709-A32C-5615570139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3" t="13798" r="24372" b="75689"/>
          <a:stretch/>
        </p:blipFill>
        <p:spPr>
          <a:xfrm>
            <a:off x="8683583" y="431555"/>
            <a:ext cx="2822617" cy="29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4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4FBA8A-0FE8-453B-9BE7-599CA0AA29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5" t="38307" r="21830" b="23387"/>
          <a:stretch/>
        </p:blipFill>
        <p:spPr>
          <a:xfrm>
            <a:off x="-1830048" y="-221486"/>
            <a:ext cx="7926048" cy="89230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17"/>
          <a:stretch/>
        </p:blipFill>
        <p:spPr>
          <a:xfrm>
            <a:off x="1669142" y="-406749"/>
            <a:ext cx="10522857" cy="72914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31217" y="568722"/>
            <a:ext cx="12129568" cy="6474541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0CFC340-E0AC-44F3-A6BA-4D762D25DA6A}"/>
              </a:ext>
            </a:extLst>
          </p:cNvPr>
          <p:cNvGrpSpPr/>
          <p:nvPr/>
        </p:nvGrpSpPr>
        <p:grpSpPr>
          <a:xfrm>
            <a:off x="1324864" y="1570635"/>
            <a:ext cx="3798248" cy="2090559"/>
            <a:chOff x="4112266" y="180061"/>
            <a:chExt cx="3798248" cy="2090559"/>
          </a:xfrm>
        </p:grpSpPr>
        <p:sp>
          <p:nvSpPr>
            <p:cNvPr id="17" name="矩形 16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  <a:extLst>
                <a:ext uri="{FF2B5EF4-FFF2-40B4-BE49-F238E27FC236}">
                  <a16:creationId xmlns:a16="http://schemas.microsoft.com/office/drawing/2014/main" id="{015E36FB-E97C-43F4-BFDE-8EB907762BBE}"/>
                </a:ext>
              </a:extLst>
            </p:cNvPr>
            <p:cNvSpPr/>
            <p:nvPr/>
          </p:nvSpPr>
          <p:spPr>
            <a:xfrm>
              <a:off x="4351607" y="1562734"/>
              <a:ext cx="355890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4000" b="1" cap="all" dirty="0">
                  <a:solidFill>
                    <a:srgbClr val="E422BE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CONTENTS</a:t>
              </a:r>
            </a:p>
          </p:txBody>
        </p:sp>
        <p:sp>
          <p:nvSpPr>
            <p:cNvPr id="18" name="矩形 17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  <a:extLst>
                <a:ext uri="{FF2B5EF4-FFF2-40B4-BE49-F238E27FC236}">
                  <a16:creationId xmlns:a16="http://schemas.microsoft.com/office/drawing/2014/main" id="{2854F876-CEAE-4339-B360-95C666C106C1}"/>
                </a:ext>
              </a:extLst>
            </p:cNvPr>
            <p:cNvSpPr/>
            <p:nvPr/>
          </p:nvSpPr>
          <p:spPr>
            <a:xfrm>
              <a:off x="4112266" y="180061"/>
              <a:ext cx="3739817" cy="132343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8000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目录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82463710-F3B8-4062-8406-1AF2DBED38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3"/>
          <a:stretch/>
        </p:blipFill>
        <p:spPr>
          <a:xfrm>
            <a:off x="3060648" y="48939"/>
            <a:ext cx="9131352" cy="680906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C53C5AB-9FFC-450B-BDD0-58B6DA291718}"/>
              </a:ext>
            </a:extLst>
          </p:cNvPr>
          <p:cNvSpPr txBox="1"/>
          <p:nvPr/>
        </p:nvSpPr>
        <p:spPr>
          <a:xfrm>
            <a:off x="5123112" y="1415141"/>
            <a:ext cx="681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❤国际儿童节是什么时候提出的</a:t>
            </a:r>
            <a:endParaRPr lang="en-US" altLang="zh-CN" sz="2800" b="1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1FA12A-67B5-4448-B9D0-62CA610E0BBD}"/>
              </a:ext>
            </a:extLst>
          </p:cNvPr>
          <p:cNvSpPr txBox="1"/>
          <p:nvPr/>
        </p:nvSpPr>
        <p:spPr>
          <a:xfrm>
            <a:off x="5154888" y="2407622"/>
            <a:ext cx="681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❤不同国家的儿童节习俗</a:t>
            </a:r>
            <a:endParaRPr lang="en-US" altLang="zh-CN" sz="2800" b="1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2C64C1-873F-4F87-84C5-145FDD5BEACF}"/>
              </a:ext>
            </a:extLst>
          </p:cNvPr>
          <p:cNvSpPr txBox="1"/>
          <p:nvPr/>
        </p:nvSpPr>
        <p:spPr>
          <a:xfrm>
            <a:off x="5180333" y="3373420"/>
            <a:ext cx="681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❤儿童节各国趣闻及儿童游戏</a:t>
            </a:r>
            <a:endParaRPr lang="en-US" altLang="zh-CN" sz="2800" b="1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F25970-A3A7-46B2-9F56-6C2A65EA5B6F}"/>
              </a:ext>
            </a:extLst>
          </p:cNvPr>
          <p:cNvSpPr txBox="1"/>
          <p:nvPr/>
        </p:nvSpPr>
        <p:spPr>
          <a:xfrm>
            <a:off x="5226019" y="4339218"/>
            <a:ext cx="681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❤儿童节的节日祝福</a:t>
            </a:r>
            <a:endParaRPr lang="en-US" altLang="zh-CN" sz="2800" b="1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498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5CD547-D7B2-43DA-9E68-BCD8E667C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0" b="26773"/>
          <a:stretch/>
        </p:blipFill>
        <p:spPr>
          <a:xfrm>
            <a:off x="-324" y="0"/>
            <a:ext cx="12192000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EDCF19-4066-4A72-BDD8-2A8EEEF42C3C}"/>
              </a:ext>
            </a:extLst>
          </p:cNvPr>
          <p:cNvSpPr txBox="1"/>
          <p:nvPr/>
        </p:nvSpPr>
        <p:spPr>
          <a:xfrm>
            <a:off x="1096200" y="853528"/>
            <a:ext cx="49994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国际儿童节是什么时候提出的</a:t>
            </a:r>
            <a:endParaRPr lang="en-US" altLang="zh-CN" sz="4400" b="1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87B68E-2C7C-4341-B5E4-975893A03B2C}"/>
              </a:ext>
            </a:extLst>
          </p:cNvPr>
          <p:cNvSpPr txBox="1"/>
          <p:nvPr/>
        </p:nvSpPr>
        <p:spPr>
          <a:xfrm>
            <a:off x="1095876" y="2169811"/>
            <a:ext cx="4800853" cy="87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344171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256192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90766"/>
            <a:ext cx="4572000" cy="6419851"/>
          </a:xfrm>
          <a:prstGeom prst="rect">
            <a:avLst/>
          </a:prstGeom>
        </p:spPr>
      </p:pic>
      <p:sp>
        <p:nvSpPr>
          <p:cNvPr id="19" name="矩形 18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2D342515-9881-4FAA-97C4-12661318A282}"/>
              </a:ext>
            </a:extLst>
          </p:cNvPr>
          <p:cNvSpPr/>
          <p:nvPr/>
        </p:nvSpPr>
        <p:spPr>
          <a:xfrm>
            <a:off x="6388476" y="2414210"/>
            <a:ext cx="4558548" cy="2268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  <a:endParaRPr lang="en-US" altLang="zh-CN" sz="16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</a:p>
          <a:p>
            <a:pPr lvl="0">
              <a:lnSpc>
                <a:spcPct val="150000"/>
              </a:lnSpc>
              <a:defRPr/>
            </a:pPr>
            <a:endParaRPr lang="zh-CN" altLang="en-US" sz="16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  <p:sp>
        <p:nvSpPr>
          <p:cNvPr id="20" name="矩形 19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8B24C518-151E-46A6-90C5-B6E78507973D}"/>
              </a:ext>
            </a:extLst>
          </p:cNvPr>
          <p:cNvSpPr/>
          <p:nvPr/>
        </p:nvSpPr>
        <p:spPr>
          <a:xfrm>
            <a:off x="6483726" y="1542244"/>
            <a:ext cx="3841374" cy="584775"/>
          </a:xfrm>
          <a:prstGeom prst="rect">
            <a:avLst/>
          </a:prstGeom>
          <a:ln w="63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此处添加大标题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B1282D-9BB0-402A-9936-FCE8510E2B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17"/>
          <a:stretch/>
        </p:blipFill>
        <p:spPr>
          <a:xfrm>
            <a:off x="0" y="150958"/>
            <a:ext cx="6388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9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271691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586309" y="438149"/>
            <a:ext cx="4572000" cy="6419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E4A4AB-E33C-4087-8FA5-303C5305AB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1" b="23973"/>
          <a:stretch>
            <a:fillRect/>
          </a:stretch>
        </p:blipFill>
        <p:spPr>
          <a:xfrm rot="10800000">
            <a:off x="1183067" y="777818"/>
            <a:ext cx="6190300" cy="4167371"/>
          </a:xfrm>
          <a:prstGeom prst="rect">
            <a:avLst/>
          </a:prstGeom>
        </p:spPr>
      </p:pic>
      <p:grpSp>
        <p:nvGrpSpPr>
          <p:cNvPr id="6" name="组 5">
            <a:extLst>
              <a:ext uri="{FF2B5EF4-FFF2-40B4-BE49-F238E27FC236}">
                <a16:creationId xmlns:a16="http://schemas.microsoft.com/office/drawing/2014/main" id="{72954185-BB95-4EED-B5C2-7C521B48C4B1}"/>
              </a:ext>
            </a:extLst>
          </p:cNvPr>
          <p:cNvGrpSpPr/>
          <p:nvPr/>
        </p:nvGrpSpPr>
        <p:grpSpPr>
          <a:xfrm>
            <a:off x="2105844" y="1405018"/>
            <a:ext cx="2506819" cy="2490051"/>
            <a:chOff x="1618522" y="1130297"/>
            <a:chExt cx="2506819" cy="2490051"/>
          </a:xfrm>
        </p:grpSpPr>
        <p:sp>
          <p:nvSpPr>
            <p:cNvPr id="7" name="Freeform: Shape 18">
              <a:extLst>
                <a:ext uri="{FF2B5EF4-FFF2-40B4-BE49-F238E27FC236}">
                  <a16:creationId xmlns:a16="http://schemas.microsoft.com/office/drawing/2014/main" id="{951A02C5-79BE-43ED-82D6-94E1E4797608}"/>
                </a:ext>
              </a:extLst>
            </p:cNvPr>
            <p:cNvSpPr/>
            <p:nvPr/>
          </p:nvSpPr>
          <p:spPr bwMode="auto">
            <a:xfrm>
              <a:off x="1734251" y="1130297"/>
              <a:ext cx="2391090" cy="2490051"/>
            </a:xfrm>
            <a:custGeom>
              <a:avLst/>
              <a:gdLst>
                <a:gd name="T0" fmla="*/ 116 w 428"/>
                <a:gd name="T1" fmla="*/ 116 h 447"/>
                <a:gd name="T2" fmla="*/ 286 w 428"/>
                <a:gd name="T3" fmla="*/ 97 h 447"/>
                <a:gd name="T4" fmla="*/ 363 w 428"/>
                <a:gd name="T5" fmla="*/ 221 h 447"/>
                <a:gd name="T6" fmla="*/ 143 w 428"/>
                <a:gd name="T7" fmla="*/ 358 h 447"/>
                <a:gd name="T8" fmla="*/ 67 w 428"/>
                <a:gd name="T9" fmla="*/ 208 h 447"/>
                <a:gd name="T10" fmla="*/ 7 w 428"/>
                <a:gd name="T11" fmla="*/ 208 h 447"/>
                <a:gd name="T12" fmla="*/ 95 w 428"/>
                <a:gd name="T13" fmla="*/ 398 h 447"/>
                <a:gd name="T14" fmla="*/ 307 w 428"/>
                <a:gd name="T15" fmla="*/ 415 h 447"/>
                <a:gd name="T16" fmla="*/ 423 w 428"/>
                <a:gd name="T17" fmla="*/ 240 h 447"/>
                <a:gd name="T18" fmla="*/ 330 w 428"/>
                <a:gd name="T19" fmla="*/ 53 h 447"/>
                <a:gd name="T20" fmla="*/ 74 w 428"/>
                <a:gd name="T21" fmla="*/ 74 h 447"/>
                <a:gd name="T22" fmla="*/ 116 w 428"/>
                <a:gd name="T23" fmla="*/ 1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8" h="447">
                  <a:moveTo>
                    <a:pt x="116" y="116"/>
                  </a:moveTo>
                  <a:cubicBezTo>
                    <a:pt x="163" y="75"/>
                    <a:pt x="231" y="67"/>
                    <a:pt x="286" y="97"/>
                  </a:cubicBezTo>
                  <a:cubicBezTo>
                    <a:pt x="331" y="122"/>
                    <a:pt x="361" y="169"/>
                    <a:pt x="363" y="221"/>
                  </a:cubicBezTo>
                  <a:cubicBezTo>
                    <a:pt x="368" y="334"/>
                    <a:pt x="244" y="414"/>
                    <a:pt x="143" y="358"/>
                  </a:cubicBezTo>
                  <a:cubicBezTo>
                    <a:pt x="89" y="328"/>
                    <a:pt x="61" y="269"/>
                    <a:pt x="67" y="208"/>
                  </a:cubicBezTo>
                  <a:cubicBezTo>
                    <a:pt x="71" y="169"/>
                    <a:pt x="11" y="170"/>
                    <a:pt x="7" y="208"/>
                  </a:cubicBezTo>
                  <a:cubicBezTo>
                    <a:pt x="0" y="282"/>
                    <a:pt x="34" y="355"/>
                    <a:pt x="95" y="398"/>
                  </a:cubicBezTo>
                  <a:cubicBezTo>
                    <a:pt x="156" y="442"/>
                    <a:pt x="239" y="447"/>
                    <a:pt x="307" y="415"/>
                  </a:cubicBezTo>
                  <a:cubicBezTo>
                    <a:pt x="374" y="383"/>
                    <a:pt x="418" y="314"/>
                    <a:pt x="423" y="240"/>
                  </a:cubicBezTo>
                  <a:cubicBezTo>
                    <a:pt x="428" y="166"/>
                    <a:pt x="391" y="94"/>
                    <a:pt x="330" y="53"/>
                  </a:cubicBezTo>
                  <a:cubicBezTo>
                    <a:pt x="250" y="0"/>
                    <a:pt x="145" y="12"/>
                    <a:pt x="74" y="74"/>
                  </a:cubicBezTo>
                  <a:cubicBezTo>
                    <a:pt x="44" y="99"/>
                    <a:pt x="87" y="142"/>
                    <a:pt x="116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8" name="Freeform: Shape 18">
              <a:extLst>
                <a:ext uri="{FF2B5EF4-FFF2-40B4-BE49-F238E27FC236}">
                  <a16:creationId xmlns:a16="http://schemas.microsoft.com/office/drawing/2014/main" id="{EE813FD8-85A7-45CD-83D4-C988BC42D105}"/>
                </a:ext>
              </a:extLst>
            </p:cNvPr>
            <p:cNvSpPr/>
            <p:nvPr/>
          </p:nvSpPr>
          <p:spPr bwMode="auto">
            <a:xfrm>
              <a:off x="1618522" y="1130297"/>
              <a:ext cx="2391090" cy="2490051"/>
            </a:xfrm>
            <a:custGeom>
              <a:avLst/>
              <a:gdLst>
                <a:gd name="T0" fmla="*/ 116 w 428"/>
                <a:gd name="T1" fmla="*/ 116 h 447"/>
                <a:gd name="T2" fmla="*/ 286 w 428"/>
                <a:gd name="T3" fmla="*/ 97 h 447"/>
                <a:gd name="T4" fmla="*/ 363 w 428"/>
                <a:gd name="T5" fmla="*/ 221 h 447"/>
                <a:gd name="T6" fmla="*/ 143 w 428"/>
                <a:gd name="T7" fmla="*/ 358 h 447"/>
                <a:gd name="T8" fmla="*/ 67 w 428"/>
                <a:gd name="T9" fmla="*/ 208 h 447"/>
                <a:gd name="T10" fmla="*/ 7 w 428"/>
                <a:gd name="T11" fmla="*/ 208 h 447"/>
                <a:gd name="T12" fmla="*/ 95 w 428"/>
                <a:gd name="T13" fmla="*/ 398 h 447"/>
                <a:gd name="T14" fmla="*/ 307 w 428"/>
                <a:gd name="T15" fmla="*/ 415 h 447"/>
                <a:gd name="T16" fmla="*/ 423 w 428"/>
                <a:gd name="T17" fmla="*/ 240 h 447"/>
                <a:gd name="T18" fmla="*/ 330 w 428"/>
                <a:gd name="T19" fmla="*/ 53 h 447"/>
                <a:gd name="T20" fmla="*/ 74 w 428"/>
                <a:gd name="T21" fmla="*/ 74 h 447"/>
                <a:gd name="T22" fmla="*/ 116 w 428"/>
                <a:gd name="T23" fmla="*/ 1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8" h="447">
                  <a:moveTo>
                    <a:pt x="116" y="116"/>
                  </a:moveTo>
                  <a:cubicBezTo>
                    <a:pt x="163" y="75"/>
                    <a:pt x="231" y="67"/>
                    <a:pt x="286" y="97"/>
                  </a:cubicBezTo>
                  <a:cubicBezTo>
                    <a:pt x="331" y="122"/>
                    <a:pt x="361" y="169"/>
                    <a:pt x="363" y="221"/>
                  </a:cubicBezTo>
                  <a:cubicBezTo>
                    <a:pt x="368" y="334"/>
                    <a:pt x="244" y="414"/>
                    <a:pt x="143" y="358"/>
                  </a:cubicBezTo>
                  <a:cubicBezTo>
                    <a:pt x="89" y="328"/>
                    <a:pt x="61" y="269"/>
                    <a:pt x="67" y="208"/>
                  </a:cubicBezTo>
                  <a:cubicBezTo>
                    <a:pt x="71" y="169"/>
                    <a:pt x="11" y="170"/>
                    <a:pt x="7" y="208"/>
                  </a:cubicBezTo>
                  <a:cubicBezTo>
                    <a:pt x="0" y="282"/>
                    <a:pt x="34" y="355"/>
                    <a:pt x="95" y="398"/>
                  </a:cubicBezTo>
                  <a:cubicBezTo>
                    <a:pt x="156" y="442"/>
                    <a:pt x="239" y="447"/>
                    <a:pt x="307" y="415"/>
                  </a:cubicBezTo>
                  <a:cubicBezTo>
                    <a:pt x="374" y="383"/>
                    <a:pt x="418" y="314"/>
                    <a:pt x="423" y="240"/>
                  </a:cubicBezTo>
                  <a:cubicBezTo>
                    <a:pt x="428" y="166"/>
                    <a:pt x="391" y="94"/>
                    <a:pt x="330" y="53"/>
                  </a:cubicBezTo>
                  <a:cubicBezTo>
                    <a:pt x="250" y="0"/>
                    <a:pt x="145" y="12"/>
                    <a:pt x="74" y="74"/>
                  </a:cubicBezTo>
                  <a:cubicBezTo>
                    <a:pt x="44" y="99"/>
                    <a:pt x="87" y="142"/>
                    <a:pt x="116" y="116"/>
                  </a:cubicBezTo>
                  <a:close/>
                </a:path>
              </a:pathLst>
            </a:custGeom>
            <a:noFill/>
            <a:ln w="25400">
              <a:solidFill>
                <a:srgbClr val="E422BE"/>
              </a:solidFill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0" name="组 6">
            <a:extLst>
              <a:ext uri="{FF2B5EF4-FFF2-40B4-BE49-F238E27FC236}">
                <a16:creationId xmlns:a16="http://schemas.microsoft.com/office/drawing/2014/main" id="{E22C47EC-430B-44C9-99A0-32A4D25A3BF7}"/>
              </a:ext>
            </a:extLst>
          </p:cNvPr>
          <p:cNvGrpSpPr/>
          <p:nvPr/>
        </p:nvGrpSpPr>
        <p:grpSpPr>
          <a:xfrm>
            <a:off x="7535756" y="3090383"/>
            <a:ext cx="2527448" cy="2490051"/>
            <a:chOff x="7048434" y="2815662"/>
            <a:chExt cx="2527448" cy="2490051"/>
          </a:xfrm>
        </p:grpSpPr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AC38702E-7B54-448F-9C95-C389B2D2B680}"/>
                </a:ext>
              </a:extLst>
            </p:cNvPr>
            <p:cNvSpPr/>
            <p:nvPr/>
          </p:nvSpPr>
          <p:spPr bwMode="auto">
            <a:xfrm>
              <a:off x="7184792" y="2815662"/>
              <a:ext cx="2391090" cy="2490051"/>
            </a:xfrm>
            <a:custGeom>
              <a:avLst/>
              <a:gdLst>
                <a:gd name="T0" fmla="*/ 116 w 428"/>
                <a:gd name="T1" fmla="*/ 116 h 447"/>
                <a:gd name="T2" fmla="*/ 286 w 428"/>
                <a:gd name="T3" fmla="*/ 97 h 447"/>
                <a:gd name="T4" fmla="*/ 363 w 428"/>
                <a:gd name="T5" fmla="*/ 221 h 447"/>
                <a:gd name="T6" fmla="*/ 143 w 428"/>
                <a:gd name="T7" fmla="*/ 358 h 447"/>
                <a:gd name="T8" fmla="*/ 67 w 428"/>
                <a:gd name="T9" fmla="*/ 208 h 447"/>
                <a:gd name="T10" fmla="*/ 7 w 428"/>
                <a:gd name="T11" fmla="*/ 208 h 447"/>
                <a:gd name="T12" fmla="*/ 95 w 428"/>
                <a:gd name="T13" fmla="*/ 398 h 447"/>
                <a:gd name="T14" fmla="*/ 307 w 428"/>
                <a:gd name="T15" fmla="*/ 415 h 447"/>
                <a:gd name="T16" fmla="*/ 423 w 428"/>
                <a:gd name="T17" fmla="*/ 240 h 447"/>
                <a:gd name="T18" fmla="*/ 330 w 428"/>
                <a:gd name="T19" fmla="*/ 53 h 447"/>
                <a:gd name="T20" fmla="*/ 74 w 428"/>
                <a:gd name="T21" fmla="*/ 74 h 447"/>
                <a:gd name="T22" fmla="*/ 116 w 428"/>
                <a:gd name="T23" fmla="*/ 1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8" h="447">
                  <a:moveTo>
                    <a:pt x="116" y="116"/>
                  </a:moveTo>
                  <a:cubicBezTo>
                    <a:pt x="163" y="75"/>
                    <a:pt x="231" y="67"/>
                    <a:pt x="286" y="97"/>
                  </a:cubicBezTo>
                  <a:cubicBezTo>
                    <a:pt x="331" y="122"/>
                    <a:pt x="361" y="169"/>
                    <a:pt x="363" y="221"/>
                  </a:cubicBezTo>
                  <a:cubicBezTo>
                    <a:pt x="368" y="334"/>
                    <a:pt x="244" y="414"/>
                    <a:pt x="143" y="358"/>
                  </a:cubicBezTo>
                  <a:cubicBezTo>
                    <a:pt x="89" y="328"/>
                    <a:pt x="61" y="269"/>
                    <a:pt x="67" y="208"/>
                  </a:cubicBezTo>
                  <a:cubicBezTo>
                    <a:pt x="71" y="169"/>
                    <a:pt x="11" y="170"/>
                    <a:pt x="7" y="208"/>
                  </a:cubicBezTo>
                  <a:cubicBezTo>
                    <a:pt x="0" y="282"/>
                    <a:pt x="34" y="355"/>
                    <a:pt x="95" y="398"/>
                  </a:cubicBezTo>
                  <a:cubicBezTo>
                    <a:pt x="156" y="442"/>
                    <a:pt x="239" y="447"/>
                    <a:pt x="307" y="415"/>
                  </a:cubicBezTo>
                  <a:cubicBezTo>
                    <a:pt x="374" y="383"/>
                    <a:pt x="418" y="314"/>
                    <a:pt x="423" y="240"/>
                  </a:cubicBezTo>
                  <a:cubicBezTo>
                    <a:pt x="428" y="166"/>
                    <a:pt x="391" y="94"/>
                    <a:pt x="330" y="53"/>
                  </a:cubicBezTo>
                  <a:cubicBezTo>
                    <a:pt x="250" y="0"/>
                    <a:pt x="145" y="12"/>
                    <a:pt x="74" y="74"/>
                  </a:cubicBezTo>
                  <a:cubicBezTo>
                    <a:pt x="44" y="99"/>
                    <a:pt x="87" y="142"/>
                    <a:pt x="116" y="116"/>
                  </a:cubicBezTo>
                  <a:close/>
                </a:path>
              </a:pathLst>
            </a:custGeom>
            <a:solidFill>
              <a:srgbClr val="FCE456">
                <a:alpha val="99000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A4C6A005-73BC-4474-BEB6-9691DB2278B8}"/>
                </a:ext>
              </a:extLst>
            </p:cNvPr>
            <p:cNvSpPr/>
            <p:nvPr/>
          </p:nvSpPr>
          <p:spPr bwMode="auto">
            <a:xfrm>
              <a:off x="7048434" y="2815662"/>
              <a:ext cx="2391090" cy="2490051"/>
            </a:xfrm>
            <a:custGeom>
              <a:avLst/>
              <a:gdLst>
                <a:gd name="T0" fmla="*/ 116 w 428"/>
                <a:gd name="T1" fmla="*/ 116 h 447"/>
                <a:gd name="T2" fmla="*/ 286 w 428"/>
                <a:gd name="T3" fmla="*/ 97 h 447"/>
                <a:gd name="T4" fmla="*/ 363 w 428"/>
                <a:gd name="T5" fmla="*/ 221 h 447"/>
                <a:gd name="T6" fmla="*/ 143 w 428"/>
                <a:gd name="T7" fmla="*/ 358 h 447"/>
                <a:gd name="T8" fmla="*/ 67 w 428"/>
                <a:gd name="T9" fmla="*/ 208 h 447"/>
                <a:gd name="T10" fmla="*/ 7 w 428"/>
                <a:gd name="T11" fmla="*/ 208 h 447"/>
                <a:gd name="T12" fmla="*/ 95 w 428"/>
                <a:gd name="T13" fmla="*/ 398 h 447"/>
                <a:gd name="T14" fmla="*/ 307 w 428"/>
                <a:gd name="T15" fmla="*/ 415 h 447"/>
                <a:gd name="T16" fmla="*/ 423 w 428"/>
                <a:gd name="T17" fmla="*/ 240 h 447"/>
                <a:gd name="T18" fmla="*/ 330 w 428"/>
                <a:gd name="T19" fmla="*/ 53 h 447"/>
                <a:gd name="T20" fmla="*/ 74 w 428"/>
                <a:gd name="T21" fmla="*/ 74 h 447"/>
                <a:gd name="T22" fmla="*/ 116 w 428"/>
                <a:gd name="T23" fmla="*/ 1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8" h="447">
                  <a:moveTo>
                    <a:pt x="116" y="116"/>
                  </a:moveTo>
                  <a:cubicBezTo>
                    <a:pt x="163" y="75"/>
                    <a:pt x="231" y="67"/>
                    <a:pt x="286" y="97"/>
                  </a:cubicBezTo>
                  <a:cubicBezTo>
                    <a:pt x="331" y="122"/>
                    <a:pt x="361" y="169"/>
                    <a:pt x="363" y="221"/>
                  </a:cubicBezTo>
                  <a:cubicBezTo>
                    <a:pt x="368" y="334"/>
                    <a:pt x="244" y="414"/>
                    <a:pt x="143" y="358"/>
                  </a:cubicBezTo>
                  <a:cubicBezTo>
                    <a:pt x="89" y="328"/>
                    <a:pt x="61" y="269"/>
                    <a:pt x="67" y="208"/>
                  </a:cubicBezTo>
                  <a:cubicBezTo>
                    <a:pt x="71" y="169"/>
                    <a:pt x="11" y="170"/>
                    <a:pt x="7" y="208"/>
                  </a:cubicBezTo>
                  <a:cubicBezTo>
                    <a:pt x="0" y="282"/>
                    <a:pt x="34" y="355"/>
                    <a:pt x="95" y="398"/>
                  </a:cubicBezTo>
                  <a:cubicBezTo>
                    <a:pt x="156" y="442"/>
                    <a:pt x="239" y="447"/>
                    <a:pt x="307" y="415"/>
                  </a:cubicBezTo>
                  <a:cubicBezTo>
                    <a:pt x="374" y="383"/>
                    <a:pt x="418" y="314"/>
                    <a:pt x="423" y="240"/>
                  </a:cubicBezTo>
                  <a:cubicBezTo>
                    <a:pt x="428" y="166"/>
                    <a:pt x="391" y="94"/>
                    <a:pt x="330" y="53"/>
                  </a:cubicBezTo>
                  <a:cubicBezTo>
                    <a:pt x="250" y="0"/>
                    <a:pt x="145" y="12"/>
                    <a:pt x="74" y="74"/>
                  </a:cubicBezTo>
                  <a:cubicBezTo>
                    <a:pt x="44" y="99"/>
                    <a:pt x="87" y="142"/>
                    <a:pt x="116" y="116"/>
                  </a:cubicBezTo>
                  <a:close/>
                </a:path>
              </a:pathLst>
            </a:custGeom>
            <a:noFill/>
            <a:ln w="25400">
              <a:solidFill>
                <a:srgbClr val="E422BE"/>
              </a:solidFill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5" name="组合 18">
            <a:extLst>
              <a:ext uri="{FF2B5EF4-FFF2-40B4-BE49-F238E27FC236}">
                <a16:creationId xmlns:a16="http://schemas.microsoft.com/office/drawing/2014/main" id="{9B30DD25-CEC8-4304-9ADD-97BE70EF61BB}"/>
              </a:ext>
            </a:extLst>
          </p:cNvPr>
          <p:cNvGrpSpPr/>
          <p:nvPr/>
        </p:nvGrpSpPr>
        <p:grpSpPr>
          <a:xfrm>
            <a:off x="2016257" y="4048655"/>
            <a:ext cx="2801722" cy="1144746"/>
            <a:chOff x="1626835" y="2349127"/>
            <a:chExt cx="2492110" cy="101824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3EF9DD9-A4EB-42B6-B133-5EB5A7AD539E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F05420E-3053-48E2-A391-A43A5EEE2430}"/>
                </a:ext>
              </a:extLst>
            </p:cNvPr>
            <p:cNvSpPr txBox="1"/>
            <p:nvPr/>
          </p:nvSpPr>
          <p:spPr>
            <a:xfrm>
              <a:off x="1626835" y="2663908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 b="1" kern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defRPr>
              </a:lvl1pPr>
            </a:lstStyle>
            <a:p>
              <a:r>
                <a:rPr lang="zh-CN" altLang="en-US" dirty="0"/>
                <a:t>请在此处输入您的文本，或者复制您的文本粘贴到此处。</a:t>
              </a:r>
            </a:p>
          </p:txBody>
        </p:sp>
      </p:grpSp>
      <p:grpSp>
        <p:nvGrpSpPr>
          <p:cNvPr id="18" name="组合 18">
            <a:extLst>
              <a:ext uri="{FF2B5EF4-FFF2-40B4-BE49-F238E27FC236}">
                <a16:creationId xmlns:a16="http://schemas.microsoft.com/office/drawing/2014/main" id="{D78928F1-7A5D-405E-8375-452312FF10B1}"/>
              </a:ext>
            </a:extLst>
          </p:cNvPr>
          <p:cNvGrpSpPr/>
          <p:nvPr/>
        </p:nvGrpSpPr>
        <p:grpSpPr>
          <a:xfrm>
            <a:off x="7395423" y="1424580"/>
            <a:ext cx="2801722" cy="1126776"/>
            <a:chOff x="1626835" y="2349127"/>
            <a:chExt cx="2492110" cy="100225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588082A-1C0A-4515-956A-B2D6DD9568EA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55030C0-7E00-46AA-932E-9BBE2B3EDA40}"/>
                </a:ext>
              </a:extLst>
            </p:cNvPr>
            <p:cNvSpPr txBox="1"/>
            <p:nvPr/>
          </p:nvSpPr>
          <p:spPr>
            <a:xfrm>
              <a:off x="1626835" y="2647923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请在此处输入您的文本，或者复制您的文本粘贴到此处。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BD2002A7-18BB-4C1C-B9B2-E1BDC0ACC9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01" y="2380998"/>
            <a:ext cx="671477" cy="48050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2D0C92B-873C-47FF-BC21-889D5234B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97" y="4172847"/>
            <a:ext cx="3333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252556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grpSp>
        <p:nvGrpSpPr>
          <p:cNvPr id="5" name="Group 1">
            <a:extLst>
              <a:ext uri="{FF2B5EF4-FFF2-40B4-BE49-F238E27FC236}">
                <a16:creationId xmlns:a16="http://schemas.microsoft.com/office/drawing/2014/main" id="{D04D7875-FFDF-4129-9582-E08614EF4371}"/>
              </a:ext>
            </a:extLst>
          </p:cNvPr>
          <p:cNvGrpSpPr/>
          <p:nvPr/>
        </p:nvGrpSpPr>
        <p:grpSpPr>
          <a:xfrm>
            <a:off x="1675367" y="1559382"/>
            <a:ext cx="969254" cy="1205516"/>
            <a:chOff x="1326639" y="2474260"/>
            <a:chExt cx="969254" cy="1205516"/>
          </a:xfrm>
        </p:grpSpPr>
        <p:sp>
          <p:nvSpPr>
            <p:cNvPr id="6" name="Right Triangle 16">
              <a:extLst>
                <a:ext uri="{FF2B5EF4-FFF2-40B4-BE49-F238E27FC236}">
                  <a16:creationId xmlns:a16="http://schemas.microsoft.com/office/drawing/2014/main" id="{869EA3DB-B826-46F3-A632-E7540DF0F4B7}"/>
                </a:ext>
              </a:extLst>
            </p:cNvPr>
            <p:cNvSpPr/>
            <p:nvPr/>
          </p:nvSpPr>
          <p:spPr>
            <a:xfrm rot="18900000">
              <a:off x="1693437" y="3447547"/>
              <a:ext cx="232229" cy="232229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B58CC16-7F71-44E6-AB58-A357203FAE52}"/>
                </a:ext>
              </a:extLst>
            </p:cNvPr>
            <p:cNvGrpSpPr/>
            <p:nvPr/>
          </p:nvGrpSpPr>
          <p:grpSpPr>
            <a:xfrm>
              <a:off x="1326639" y="2474260"/>
              <a:ext cx="969254" cy="969254"/>
              <a:chOff x="1245956" y="2322285"/>
              <a:chExt cx="1121229" cy="1121229"/>
            </a:xfrm>
          </p:grpSpPr>
          <p:sp>
            <p:nvSpPr>
              <p:cNvPr id="8" name="Rectangle 11">
                <a:extLst>
                  <a:ext uri="{FF2B5EF4-FFF2-40B4-BE49-F238E27FC236}">
                    <a16:creationId xmlns:a16="http://schemas.microsoft.com/office/drawing/2014/main" id="{844B800D-2728-4ED4-8E1E-0199EFE09B03}"/>
                  </a:ext>
                </a:extLst>
              </p:cNvPr>
              <p:cNvSpPr/>
              <p:nvPr/>
            </p:nvSpPr>
            <p:spPr>
              <a:xfrm>
                <a:off x="1245956" y="2322285"/>
                <a:ext cx="1121229" cy="1121229"/>
              </a:xfrm>
              <a:prstGeom prst="rect">
                <a:avLst/>
              </a:prstGeom>
              <a:solidFill>
                <a:srgbClr val="E422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" name="Freeform 37">
                <a:extLst>
                  <a:ext uri="{FF2B5EF4-FFF2-40B4-BE49-F238E27FC236}">
                    <a16:creationId xmlns:a16="http://schemas.microsoft.com/office/drawing/2014/main" id="{90ECD0E1-B5B3-40AD-A6D2-85DC8AC97323}"/>
                  </a:ext>
                </a:extLst>
              </p:cNvPr>
              <p:cNvSpPr/>
              <p:nvPr/>
            </p:nvSpPr>
            <p:spPr>
              <a:xfrm>
                <a:off x="1678555" y="2645263"/>
                <a:ext cx="256030" cy="431209"/>
              </a:xfrm>
              <a:custGeom>
                <a:avLst/>
                <a:gdLst/>
                <a:ahLst/>
                <a:cxnLst/>
                <a:rect l="l" t="t" r="r" b="b"/>
                <a:pathLst>
                  <a:path w="135731" h="228600">
                    <a:moveTo>
                      <a:pt x="7143" y="214313"/>
                    </a:moveTo>
                    <a:lnTo>
                      <a:pt x="7143" y="221456"/>
                    </a:lnTo>
                    <a:lnTo>
                      <a:pt x="128587" y="221456"/>
                    </a:lnTo>
                    <a:lnTo>
                      <a:pt x="128587" y="214313"/>
                    </a:lnTo>
                    <a:close/>
                    <a:moveTo>
                      <a:pt x="69651" y="120551"/>
                    </a:moveTo>
                    <a:cubicBezTo>
                      <a:pt x="37504" y="141684"/>
                      <a:pt x="21431" y="155079"/>
                      <a:pt x="21431" y="160734"/>
                    </a:cubicBezTo>
                    <a:lnTo>
                      <a:pt x="21431" y="207169"/>
                    </a:lnTo>
                    <a:lnTo>
                      <a:pt x="117871" y="207169"/>
                    </a:lnTo>
                    <a:lnTo>
                      <a:pt x="117871" y="160734"/>
                    </a:lnTo>
                    <a:cubicBezTo>
                      <a:pt x="117871" y="155079"/>
                      <a:pt x="101798" y="141684"/>
                      <a:pt x="69651" y="120551"/>
                    </a:cubicBezTo>
                    <a:close/>
                    <a:moveTo>
                      <a:pt x="21431" y="21431"/>
                    </a:moveTo>
                    <a:lnTo>
                      <a:pt x="21431" y="71438"/>
                    </a:lnTo>
                    <a:cubicBezTo>
                      <a:pt x="21431" y="77093"/>
                      <a:pt x="37504" y="90488"/>
                      <a:pt x="69651" y="111621"/>
                    </a:cubicBezTo>
                    <a:cubicBezTo>
                      <a:pt x="101798" y="90488"/>
                      <a:pt x="117871" y="77093"/>
                      <a:pt x="117871" y="71438"/>
                    </a:cubicBezTo>
                    <a:lnTo>
                      <a:pt x="117871" y="21431"/>
                    </a:lnTo>
                    <a:close/>
                    <a:moveTo>
                      <a:pt x="7143" y="7144"/>
                    </a:moveTo>
                    <a:lnTo>
                      <a:pt x="7143" y="14288"/>
                    </a:lnTo>
                    <a:lnTo>
                      <a:pt x="128587" y="14288"/>
                    </a:lnTo>
                    <a:lnTo>
                      <a:pt x="128587" y="7144"/>
                    </a:lnTo>
                    <a:close/>
                    <a:moveTo>
                      <a:pt x="0" y="0"/>
                    </a:moveTo>
                    <a:lnTo>
                      <a:pt x="135731" y="0"/>
                    </a:lnTo>
                    <a:lnTo>
                      <a:pt x="135731" y="21431"/>
                    </a:lnTo>
                    <a:lnTo>
                      <a:pt x="125015" y="21431"/>
                    </a:lnTo>
                    <a:lnTo>
                      <a:pt x="125015" y="71438"/>
                    </a:lnTo>
                    <a:cubicBezTo>
                      <a:pt x="125015" y="76498"/>
                      <a:pt x="121220" y="82376"/>
                      <a:pt x="113630" y="89074"/>
                    </a:cubicBezTo>
                    <a:cubicBezTo>
                      <a:pt x="106040" y="95771"/>
                      <a:pt x="93612" y="104775"/>
                      <a:pt x="76348" y="116086"/>
                    </a:cubicBezTo>
                    <a:cubicBezTo>
                      <a:pt x="93612" y="127397"/>
                      <a:pt x="106040" y="136401"/>
                      <a:pt x="113630" y="143098"/>
                    </a:cubicBezTo>
                    <a:cubicBezTo>
                      <a:pt x="121220" y="149796"/>
                      <a:pt x="125015" y="155674"/>
                      <a:pt x="125015" y="160734"/>
                    </a:cubicBezTo>
                    <a:lnTo>
                      <a:pt x="125015" y="207169"/>
                    </a:lnTo>
                    <a:lnTo>
                      <a:pt x="135731" y="207169"/>
                    </a:lnTo>
                    <a:lnTo>
                      <a:pt x="135731" y="228600"/>
                    </a:lnTo>
                    <a:lnTo>
                      <a:pt x="0" y="228600"/>
                    </a:lnTo>
                    <a:lnTo>
                      <a:pt x="0" y="207169"/>
                    </a:lnTo>
                    <a:lnTo>
                      <a:pt x="14287" y="207169"/>
                    </a:lnTo>
                    <a:lnTo>
                      <a:pt x="14287" y="160734"/>
                    </a:lnTo>
                    <a:cubicBezTo>
                      <a:pt x="14287" y="155674"/>
                      <a:pt x="18082" y="149796"/>
                      <a:pt x="25672" y="143098"/>
                    </a:cubicBezTo>
                    <a:cubicBezTo>
                      <a:pt x="33263" y="136401"/>
                      <a:pt x="45690" y="127397"/>
                      <a:pt x="62954" y="116086"/>
                    </a:cubicBezTo>
                    <a:cubicBezTo>
                      <a:pt x="45690" y="104775"/>
                      <a:pt x="33263" y="95771"/>
                      <a:pt x="25672" y="89074"/>
                    </a:cubicBezTo>
                    <a:cubicBezTo>
                      <a:pt x="18082" y="82376"/>
                      <a:pt x="14287" y="76498"/>
                      <a:pt x="14287" y="71438"/>
                    </a:cubicBezTo>
                    <a:lnTo>
                      <a:pt x="14287" y="21431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Group 3">
            <a:extLst>
              <a:ext uri="{FF2B5EF4-FFF2-40B4-BE49-F238E27FC236}">
                <a16:creationId xmlns:a16="http://schemas.microsoft.com/office/drawing/2014/main" id="{11C293F5-D323-4591-91C7-660B07827FE4}"/>
              </a:ext>
            </a:extLst>
          </p:cNvPr>
          <p:cNvGrpSpPr/>
          <p:nvPr/>
        </p:nvGrpSpPr>
        <p:grpSpPr>
          <a:xfrm>
            <a:off x="7395446" y="1559381"/>
            <a:ext cx="969254" cy="1205517"/>
            <a:chOff x="7046718" y="2474259"/>
            <a:chExt cx="969254" cy="1205517"/>
          </a:xfrm>
        </p:grpSpPr>
        <p:sp>
          <p:nvSpPr>
            <p:cNvPr id="13" name="Right Triangle 22">
              <a:extLst>
                <a:ext uri="{FF2B5EF4-FFF2-40B4-BE49-F238E27FC236}">
                  <a16:creationId xmlns:a16="http://schemas.microsoft.com/office/drawing/2014/main" id="{4C356999-5B33-4DF9-8981-DD20DAEF3793}"/>
                </a:ext>
              </a:extLst>
            </p:cNvPr>
            <p:cNvSpPr/>
            <p:nvPr/>
          </p:nvSpPr>
          <p:spPr>
            <a:xfrm rot="18900000">
              <a:off x="7410537" y="3447547"/>
              <a:ext cx="232229" cy="232229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15" name="Group 43">
              <a:extLst>
                <a:ext uri="{FF2B5EF4-FFF2-40B4-BE49-F238E27FC236}">
                  <a16:creationId xmlns:a16="http://schemas.microsoft.com/office/drawing/2014/main" id="{711AE1EA-47E9-49CF-AA12-437874C38A98}"/>
                </a:ext>
              </a:extLst>
            </p:cNvPr>
            <p:cNvGrpSpPr/>
            <p:nvPr/>
          </p:nvGrpSpPr>
          <p:grpSpPr>
            <a:xfrm>
              <a:off x="7046718" y="2474259"/>
              <a:ext cx="969254" cy="969254"/>
              <a:chOff x="6966035" y="2322284"/>
              <a:chExt cx="1121229" cy="1121229"/>
            </a:xfrm>
          </p:grpSpPr>
          <p:sp>
            <p:nvSpPr>
              <p:cNvPr id="16" name="Rectangle 13">
                <a:extLst>
                  <a:ext uri="{FF2B5EF4-FFF2-40B4-BE49-F238E27FC236}">
                    <a16:creationId xmlns:a16="http://schemas.microsoft.com/office/drawing/2014/main" id="{75396973-C441-4715-8182-57405EB9256D}"/>
                  </a:ext>
                </a:extLst>
              </p:cNvPr>
              <p:cNvSpPr/>
              <p:nvPr/>
            </p:nvSpPr>
            <p:spPr>
              <a:xfrm>
                <a:off x="6966035" y="2322284"/>
                <a:ext cx="1121229" cy="1121229"/>
              </a:xfrm>
              <a:prstGeom prst="rect">
                <a:avLst/>
              </a:prstGeom>
              <a:solidFill>
                <a:srgbClr val="900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" name="Freeform 38">
                <a:extLst>
                  <a:ext uri="{FF2B5EF4-FFF2-40B4-BE49-F238E27FC236}">
                    <a16:creationId xmlns:a16="http://schemas.microsoft.com/office/drawing/2014/main" id="{A5FB50D6-EF92-4667-8846-064DD7254E44}"/>
                  </a:ext>
                </a:extLst>
              </p:cNvPr>
              <p:cNvSpPr/>
              <p:nvPr/>
            </p:nvSpPr>
            <p:spPr>
              <a:xfrm>
                <a:off x="7311043" y="2675304"/>
                <a:ext cx="431209" cy="37057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96453">
                    <a:moveTo>
                      <a:pt x="7144" y="125016"/>
                    </a:moveTo>
                    <a:lnTo>
                      <a:pt x="7144" y="146447"/>
                    </a:lnTo>
                    <a:lnTo>
                      <a:pt x="221456" y="146447"/>
                    </a:lnTo>
                    <a:lnTo>
                      <a:pt x="221456" y="125016"/>
                    </a:lnTo>
                    <a:close/>
                    <a:moveTo>
                      <a:pt x="7144" y="7144"/>
                    </a:moveTo>
                    <a:lnTo>
                      <a:pt x="7144" y="117872"/>
                    </a:lnTo>
                    <a:lnTo>
                      <a:pt x="221456" y="117872"/>
                    </a:lnTo>
                    <a:lnTo>
                      <a:pt x="221456" y="7144"/>
                    </a:lnTo>
                    <a:close/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153591"/>
                    </a:lnTo>
                    <a:lnTo>
                      <a:pt x="117872" y="153591"/>
                    </a:lnTo>
                    <a:lnTo>
                      <a:pt x="117872" y="189309"/>
                    </a:lnTo>
                    <a:lnTo>
                      <a:pt x="150019" y="189309"/>
                    </a:lnTo>
                    <a:lnTo>
                      <a:pt x="150019" y="196453"/>
                    </a:lnTo>
                    <a:lnTo>
                      <a:pt x="78581" y="196453"/>
                    </a:lnTo>
                    <a:lnTo>
                      <a:pt x="78581" y="189309"/>
                    </a:lnTo>
                    <a:lnTo>
                      <a:pt x="110728" y="189309"/>
                    </a:lnTo>
                    <a:lnTo>
                      <a:pt x="110728" y="153591"/>
                    </a:lnTo>
                    <a:lnTo>
                      <a:pt x="0" y="153591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Group 2">
            <a:extLst>
              <a:ext uri="{FF2B5EF4-FFF2-40B4-BE49-F238E27FC236}">
                <a16:creationId xmlns:a16="http://schemas.microsoft.com/office/drawing/2014/main" id="{4E127F0C-0D9D-40D2-811F-2B5DC6127D4E}"/>
              </a:ext>
            </a:extLst>
          </p:cNvPr>
          <p:cNvGrpSpPr/>
          <p:nvPr/>
        </p:nvGrpSpPr>
        <p:grpSpPr>
          <a:xfrm>
            <a:off x="4510814" y="1540096"/>
            <a:ext cx="969254" cy="1224802"/>
            <a:chOff x="4162086" y="2454974"/>
            <a:chExt cx="969254" cy="1224802"/>
          </a:xfrm>
        </p:grpSpPr>
        <p:sp>
          <p:nvSpPr>
            <p:cNvPr id="19" name="Right Triangle 19">
              <a:extLst>
                <a:ext uri="{FF2B5EF4-FFF2-40B4-BE49-F238E27FC236}">
                  <a16:creationId xmlns:a16="http://schemas.microsoft.com/office/drawing/2014/main" id="{E501D87B-8AC9-49F5-981A-EAC35BDA5BBA}"/>
                </a:ext>
              </a:extLst>
            </p:cNvPr>
            <p:cNvSpPr/>
            <p:nvPr/>
          </p:nvSpPr>
          <p:spPr>
            <a:xfrm rot="18900000">
              <a:off x="4549237" y="3447547"/>
              <a:ext cx="232229" cy="232229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20" name="Group 42">
              <a:extLst>
                <a:ext uri="{FF2B5EF4-FFF2-40B4-BE49-F238E27FC236}">
                  <a16:creationId xmlns:a16="http://schemas.microsoft.com/office/drawing/2014/main" id="{A4801C89-0AFD-46C9-A095-95F04E980A76}"/>
                </a:ext>
              </a:extLst>
            </p:cNvPr>
            <p:cNvGrpSpPr/>
            <p:nvPr/>
          </p:nvGrpSpPr>
          <p:grpSpPr>
            <a:xfrm>
              <a:off x="4162086" y="2454974"/>
              <a:ext cx="969254" cy="969254"/>
              <a:chOff x="4077745" y="2299975"/>
              <a:chExt cx="1121229" cy="1121229"/>
            </a:xfrm>
          </p:grpSpPr>
          <p:sp>
            <p:nvSpPr>
              <p:cNvPr id="21" name="Rectangle 12">
                <a:extLst>
                  <a:ext uri="{FF2B5EF4-FFF2-40B4-BE49-F238E27FC236}">
                    <a16:creationId xmlns:a16="http://schemas.microsoft.com/office/drawing/2014/main" id="{3D4EA3A8-3393-4438-B3DA-443C748AD36C}"/>
                  </a:ext>
                </a:extLst>
              </p:cNvPr>
              <p:cNvSpPr/>
              <p:nvPr/>
            </p:nvSpPr>
            <p:spPr>
              <a:xfrm>
                <a:off x="4077745" y="2299975"/>
                <a:ext cx="1121229" cy="1121229"/>
              </a:xfrm>
              <a:prstGeom prst="rect">
                <a:avLst/>
              </a:prstGeom>
              <a:solidFill>
                <a:srgbClr val="FBD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D70699B5-C3DF-42B0-84BE-59C60B831269}"/>
                  </a:ext>
                </a:extLst>
              </p:cNvPr>
              <p:cNvSpPr/>
              <p:nvPr/>
            </p:nvSpPr>
            <p:spPr>
              <a:xfrm>
                <a:off x="4449743" y="2684198"/>
                <a:ext cx="431210" cy="412681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18777">
                    <a:moveTo>
                      <a:pt x="200025" y="7144"/>
                    </a:moveTo>
                    <a:lnTo>
                      <a:pt x="200025" y="181272"/>
                    </a:lnTo>
                    <a:lnTo>
                      <a:pt x="210741" y="202704"/>
                    </a:lnTo>
                    <a:lnTo>
                      <a:pt x="221456" y="181272"/>
                    </a:lnTo>
                    <a:lnTo>
                      <a:pt x="221456" y="7144"/>
                    </a:lnTo>
                    <a:close/>
                    <a:moveTo>
                      <a:pt x="125016" y="7144"/>
                    </a:moveTo>
                    <a:lnTo>
                      <a:pt x="125016" y="207169"/>
                    </a:lnTo>
                    <a:lnTo>
                      <a:pt x="153591" y="207169"/>
                    </a:lnTo>
                    <a:lnTo>
                      <a:pt x="153591" y="7144"/>
                    </a:lnTo>
                    <a:close/>
                    <a:moveTo>
                      <a:pt x="17859" y="7144"/>
                    </a:moveTo>
                    <a:lnTo>
                      <a:pt x="17859" y="17859"/>
                    </a:lnTo>
                    <a:lnTo>
                      <a:pt x="28575" y="17859"/>
                    </a:lnTo>
                    <a:lnTo>
                      <a:pt x="28575" y="25003"/>
                    </a:lnTo>
                    <a:lnTo>
                      <a:pt x="17859" y="25003"/>
                    </a:lnTo>
                    <a:lnTo>
                      <a:pt x="17859" y="46434"/>
                    </a:lnTo>
                    <a:lnTo>
                      <a:pt x="28575" y="46434"/>
                    </a:lnTo>
                    <a:lnTo>
                      <a:pt x="28575" y="53578"/>
                    </a:lnTo>
                    <a:lnTo>
                      <a:pt x="17859" y="53578"/>
                    </a:lnTo>
                    <a:lnTo>
                      <a:pt x="17859" y="75009"/>
                    </a:lnTo>
                    <a:lnTo>
                      <a:pt x="28575" y="75009"/>
                    </a:lnTo>
                    <a:lnTo>
                      <a:pt x="28575" y="82153"/>
                    </a:lnTo>
                    <a:lnTo>
                      <a:pt x="17859" y="82153"/>
                    </a:lnTo>
                    <a:lnTo>
                      <a:pt x="17859" y="103584"/>
                    </a:lnTo>
                    <a:lnTo>
                      <a:pt x="28575" y="103584"/>
                    </a:lnTo>
                    <a:lnTo>
                      <a:pt x="28575" y="110728"/>
                    </a:lnTo>
                    <a:lnTo>
                      <a:pt x="17859" y="110728"/>
                    </a:lnTo>
                    <a:lnTo>
                      <a:pt x="17859" y="132159"/>
                    </a:lnTo>
                    <a:lnTo>
                      <a:pt x="28575" y="132159"/>
                    </a:lnTo>
                    <a:lnTo>
                      <a:pt x="28575" y="139303"/>
                    </a:lnTo>
                    <a:lnTo>
                      <a:pt x="17859" y="139303"/>
                    </a:lnTo>
                    <a:lnTo>
                      <a:pt x="17859" y="160734"/>
                    </a:lnTo>
                    <a:lnTo>
                      <a:pt x="28575" y="160734"/>
                    </a:lnTo>
                    <a:lnTo>
                      <a:pt x="28575" y="167878"/>
                    </a:lnTo>
                    <a:lnTo>
                      <a:pt x="17859" y="167878"/>
                    </a:lnTo>
                    <a:lnTo>
                      <a:pt x="17859" y="189309"/>
                    </a:lnTo>
                    <a:lnTo>
                      <a:pt x="28575" y="189309"/>
                    </a:lnTo>
                    <a:lnTo>
                      <a:pt x="28575" y="196453"/>
                    </a:lnTo>
                    <a:lnTo>
                      <a:pt x="17859" y="196453"/>
                    </a:lnTo>
                    <a:lnTo>
                      <a:pt x="17859" y="207169"/>
                    </a:lnTo>
                    <a:lnTo>
                      <a:pt x="117872" y="207169"/>
                    </a:lnTo>
                    <a:lnTo>
                      <a:pt x="117872" y="7144"/>
                    </a:lnTo>
                    <a:close/>
                    <a:moveTo>
                      <a:pt x="192881" y="0"/>
                    </a:moveTo>
                    <a:lnTo>
                      <a:pt x="228600" y="0"/>
                    </a:lnTo>
                    <a:lnTo>
                      <a:pt x="228600" y="183058"/>
                    </a:lnTo>
                    <a:lnTo>
                      <a:pt x="210741" y="218777"/>
                    </a:lnTo>
                    <a:lnTo>
                      <a:pt x="192881" y="183058"/>
                    </a:lnTo>
                    <a:lnTo>
                      <a:pt x="192881" y="21431"/>
                    </a:lnTo>
                    <a:lnTo>
                      <a:pt x="185738" y="21431"/>
                    </a:lnTo>
                    <a:lnTo>
                      <a:pt x="185738" y="53578"/>
                    </a:lnTo>
                    <a:lnTo>
                      <a:pt x="178594" y="53578"/>
                    </a:lnTo>
                    <a:lnTo>
                      <a:pt x="178594" y="14287"/>
                    </a:lnTo>
                    <a:lnTo>
                      <a:pt x="192881" y="14287"/>
                    </a:lnTo>
                    <a:close/>
                    <a:moveTo>
                      <a:pt x="10716" y="0"/>
                    </a:moveTo>
                    <a:lnTo>
                      <a:pt x="160734" y="0"/>
                    </a:lnTo>
                    <a:lnTo>
                      <a:pt x="160734" y="214312"/>
                    </a:lnTo>
                    <a:lnTo>
                      <a:pt x="10716" y="214312"/>
                    </a:lnTo>
                    <a:lnTo>
                      <a:pt x="10716" y="196453"/>
                    </a:lnTo>
                    <a:lnTo>
                      <a:pt x="0" y="196453"/>
                    </a:lnTo>
                    <a:lnTo>
                      <a:pt x="0" y="189309"/>
                    </a:lnTo>
                    <a:lnTo>
                      <a:pt x="10716" y="189309"/>
                    </a:lnTo>
                    <a:lnTo>
                      <a:pt x="10716" y="167878"/>
                    </a:lnTo>
                    <a:lnTo>
                      <a:pt x="0" y="167878"/>
                    </a:lnTo>
                    <a:lnTo>
                      <a:pt x="0" y="160734"/>
                    </a:lnTo>
                    <a:lnTo>
                      <a:pt x="10716" y="160734"/>
                    </a:lnTo>
                    <a:lnTo>
                      <a:pt x="10716" y="139303"/>
                    </a:lnTo>
                    <a:lnTo>
                      <a:pt x="0" y="139303"/>
                    </a:lnTo>
                    <a:lnTo>
                      <a:pt x="0" y="132159"/>
                    </a:lnTo>
                    <a:lnTo>
                      <a:pt x="10716" y="132159"/>
                    </a:lnTo>
                    <a:lnTo>
                      <a:pt x="10716" y="110728"/>
                    </a:lnTo>
                    <a:lnTo>
                      <a:pt x="0" y="110728"/>
                    </a:lnTo>
                    <a:lnTo>
                      <a:pt x="0" y="103584"/>
                    </a:lnTo>
                    <a:lnTo>
                      <a:pt x="10716" y="103584"/>
                    </a:lnTo>
                    <a:lnTo>
                      <a:pt x="10716" y="82153"/>
                    </a:lnTo>
                    <a:lnTo>
                      <a:pt x="0" y="82153"/>
                    </a:lnTo>
                    <a:lnTo>
                      <a:pt x="0" y="75009"/>
                    </a:lnTo>
                    <a:lnTo>
                      <a:pt x="10716" y="75009"/>
                    </a:lnTo>
                    <a:lnTo>
                      <a:pt x="10716" y="53578"/>
                    </a:lnTo>
                    <a:lnTo>
                      <a:pt x="0" y="53578"/>
                    </a:lnTo>
                    <a:lnTo>
                      <a:pt x="0" y="46434"/>
                    </a:lnTo>
                    <a:lnTo>
                      <a:pt x="10716" y="46434"/>
                    </a:lnTo>
                    <a:lnTo>
                      <a:pt x="10716" y="25003"/>
                    </a:lnTo>
                    <a:lnTo>
                      <a:pt x="0" y="25003"/>
                    </a:lnTo>
                    <a:lnTo>
                      <a:pt x="0" y="17859"/>
                    </a:lnTo>
                    <a:lnTo>
                      <a:pt x="10716" y="17859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2" name="组合 18">
            <a:extLst>
              <a:ext uri="{FF2B5EF4-FFF2-40B4-BE49-F238E27FC236}">
                <a16:creationId xmlns:a16="http://schemas.microsoft.com/office/drawing/2014/main" id="{A7319C0C-52D5-4556-B79A-F9A6C9974F8B}"/>
              </a:ext>
            </a:extLst>
          </p:cNvPr>
          <p:cNvGrpSpPr/>
          <p:nvPr/>
        </p:nvGrpSpPr>
        <p:grpSpPr>
          <a:xfrm>
            <a:off x="757418" y="2954393"/>
            <a:ext cx="2801722" cy="1126776"/>
            <a:chOff x="1626835" y="2349127"/>
            <a:chExt cx="2492110" cy="1002258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97F743D-4759-4F55-BC95-9A73881CA27C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E290E44-2DB2-475B-AA81-3D67B57E3387}"/>
                </a:ext>
              </a:extLst>
            </p:cNvPr>
            <p:cNvSpPr txBox="1"/>
            <p:nvPr/>
          </p:nvSpPr>
          <p:spPr>
            <a:xfrm>
              <a:off x="1626835" y="2647923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请在此处输入您的文本，或者复制您的文本粘贴到此处。</a:t>
              </a:r>
            </a:p>
          </p:txBody>
        </p:sp>
      </p:grpSp>
      <p:grpSp>
        <p:nvGrpSpPr>
          <p:cNvPr id="35" name="组合 18">
            <a:extLst>
              <a:ext uri="{FF2B5EF4-FFF2-40B4-BE49-F238E27FC236}">
                <a16:creationId xmlns:a16="http://schemas.microsoft.com/office/drawing/2014/main" id="{97F190A6-D058-41A3-85C3-F7A81529C6C4}"/>
              </a:ext>
            </a:extLst>
          </p:cNvPr>
          <p:cNvGrpSpPr/>
          <p:nvPr/>
        </p:nvGrpSpPr>
        <p:grpSpPr>
          <a:xfrm>
            <a:off x="3777430" y="2954393"/>
            <a:ext cx="2801722" cy="1126776"/>
            <a:chOff x="1626835" y="2349127"/>
            <a:chExt cx="2492110" cy="100225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C658B73-49FC-4CCA-976E-F3E5A676689B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B5291C6-BC6F-4E10-B0D4-6BF89790E056}"/>
                </a:ext>
              </a:extLst>
            </p:cNvPr>
            <p:cNvSpPr txBox="1"/>
            <p:nvPr/>
          </p:nvSpPr>
          <p:spPr>
            <a:xfrm>
              <a:off x="1626835" y="2647923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请在此处输入您的文本，或者复制您的文本粘贴到此处。</a:t>
              </a:r>
            </a:p>
          </p:txBody>
        </p:sp>
      </p:grpSp>
      <p:grpSp>
        <p:nvGrpSpPr>
          <p:cNvPr id="38" name="组合 18">
            <a:extLst>
              <a:ext uri="{FF2B5EF4-FFF2-40B4-BE49-F238E27FC236}">
                <a16:creationId xmlns:a16="http://schemas.microsoft.com/office/drawing/2014/main" id="{096C6420-56A1-4368-B154-C9B54BDA57D4}"/>
              </a:ext>
            </a:extLst>
          </p:cNvPr>
          <p:cNvGrpSpPr/>
          <p:nvPr/>
        </p:nvGrpSpPr>
        <p:grpSpPr>
          <a:xfrm>
            <a:off x="6665592" y="2963953"/>
            <a:ext cx="2801722" cy="1126776"/>
            <a:chOff x="1626835" y="2349127"/>
            <a:chExt cx="2492110" cy="1002258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D0E6DB5-3207-447C-B2B6-17FD26DF792D}"/>
                </a:ext>
              </a:extLst>
            </p:cNvPr>
            <p:cNvSpPr txBox="1"/>
            <p:nvPr/>
          </p:nvSpPr>
          <p:spPr>
            <a:xfrm>
              <a:off x="1806000" y="2349127"/>
              <a:ext cx="2133781" cy="355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此处添加大标题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B5585B0-3ED8-4C03-99AB-0EEAC0A1CF1F}"/>
                </a:ext>
              </a:extLst>
            </p:cNvPr>
            <p:cNvSpPr txBox="1"/>
            <p:nvPr/>
          </p:nvSpPr>
          <p:spPr>
            <a:xfrm>
              <a:off x="1626835" y="2647923"/>
              <a:ext cx="2492110" cy="703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仓耳明楷 W02" panose="00000500000000000000" pitchFamily="2" charset="-122"/>
                  <a:ea typeface="仓耳明楷 W02" panose="00000500000000000000" pitchFamily="2" charset="-122"/>
                </a:rPr>
                <a:t>请在此处输入您的文本，或者复制您的文本粘贴到此处。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96E5F63-E4B7-497C-8365-6650E57BE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23" y="-10422805"/>
            <a:ext cx="12413011" cy="186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EDA88-BE7B-494F-B68D-0A2BB170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4" r="43840" b="21080"/>
          <a:stretch/>
        </p:blipFill>
        <p:spPr>
          <a:xfrm>
            <a:off x="0" y="150958"/>
            <a:ext cx="12650802" cy="675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E94221-D1C7-4B61-B244-681559C51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9" b="35687"/>
          <a:stretch/>
        </p:blipFill>
        <p:spPr>
          <a:xfrm>
            <a:off x="7620000" y="438149"/>
            <a:ext cx="4572000" cy="6419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6FE4C3-E81A-4876-B0A0-0EEF55E797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9029702" cy="6858000"/>
          </a:xfrm>
          <a:prstGeom prst="rect">
            <a:avLst/>
          </a:prstGeom>
        </p:spPr>
      </p:pic>
      <p:sp>
        <p:nvSpPr>
          <p:cNvPr id="10" name="矩形 9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70806D75-683E-4288-BEA9-47391924E879}"/>
              </a:ext>
            </a:extLst>
          </p:cNvPr>
          <p:cNvSpPr/>
          <p:nvPr/>
        </p:nvSpPr>
        <p:spPr>
          <a:xfrm>
            <a:off x="9344876" y="1324811"/>
            <a:ext cx="1800493" cy="329690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  <a:endParaRPr lang="en-US" altLang="zh-CN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400" kern="0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</a:p>
        </p:txBody>
      </p:sp>
      <p:sp>
        <p:nvSpPr>
          <p:cNvPr id="11" name="矩形 10" descr="e7d195523061f1c0092ce48a5fc95870a0687ac45bc8b2caB227BFDC40F9DB2B7A559DE97B8BDC6E716585DDCE188C7BF488BAA08C98985C74A3E1B5E305210FABE6A8AE2A6A8AB67019A6860E9B7AF59A3EB88238C8C6D452A03C9CBA10CE40CDFED46D2C1E51AF218F5E67B9352565F6CC5A0341E50AFAAD364DAD3FF2176E10CDB1A081AF6B7B">
            <a:extLst>
              <a:ext uri="{FF2B5EF4-FFF2-40B4-BE49-F238E27FC236}">
                <a16:creationId xmlns:a16="http://schemas.microsoft.com/office/drawing/2014/main" id="{E51E60CE-346B-4C40-B048-A83CAA37F32A}"/>
              </a:ext>
            </a:extLst>
          </p:cNvPr>
          <p:cNvSpPr/>
          <p:nvPr/>
        </p:nvSpPr>
        <p:spPr>
          <a:xfrm>
            <a:off x="8537221" y="1324811"/>
            <a:ext cx="615553" cy="3160104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此处添加大标题</a:t>
            </a:r>
          </a:p>
        </p:txBody>
      </p:sp>
    </p:spTree>
    <p:extLst>
      <p:ext uri="{BB962C8B-B14F-4D97-AF65-F5344CB8AC3E}">
        <p14:creationId xmlns:p14="http://schemas.microsoft.com/office/powerpoint/2010/main" val="326749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51A414-272F-43B2-B4BE-E1B56C1B6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5CD547-D7B2-43DA-9E68-BCD8E667C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0" b="2677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EDCF19-4066-4A72-BDD8-2A8EEEF42C3C}"/>
              </a:ext>
            </a:extLst>
          </p:cNvPr>
          <p:cNvSpPr txBox="1"/>
          <p:nvPr/>
        </p:nvSpPr>
        <p:spPr>
          <a:xfrm>
            <a:off x="5744400" y="1234528"/>
            <a:ext cx="614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不同国家的儿童节习俗</a:t>
            </a:r>
            <a:endParaRPr lang="en-US" altLang="zh-CN" sz="4400" b="1" dirty="0">
              <a:solidFill>
                <a:schemeClr val="bg1"/>
              </a:solidFill>
              <a:latin typeface="仓耳明楷 W02" panose="00000500000000000000" pitchFamily="2" charset="-122"/>
              <a:ea typeface="仓耳明楷 W02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87B68E-2C7C-4341-B5E4-975893A03B2C}"/>
              </a:ext>
            </a:extLst>
          </p:cNvPr>
          <p:cNvSpPr txBox="1"/>
          <p:nvPr/>
        </p:nvSpPr>
        <p:spPr>
          <a:xfrm>
            <a:off x="5744400" y="2003969"/>
            <a:ext cx="4800853" cy="87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仓耳明楷 W02" panose="00000500000000000000" pitchFamily="2" charset="-122"/>
                <a:ea typeface="仓耳明楷 W02" panose="00000500000000000000" pitchFamily="2" charset="-122"/>
              </a:rPr>
              <a:t>请在此处输入您的文本，或者复制您的文本粘贴到此处，请在此处输入您的文本。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280173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71249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71249"/>
  <p:tag name="MH_LIBRARY" val="GRAPHIC"/>
  <p:tag name="MH_TYPE" val="Other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71249"/>
  <p:tag name="MH_LIBRARY" val="GRAPHIC"/>
  <p:tag name="MH_TYPE" val="Other"/>
  <p:tag name="MH_ORDER" val="4"/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71249"/>
  <p:tag name="MH_LIBRARY" val="GRAPHIC"/>
  <p:tag name="MH_TYPE" val="Other"/>
  <p:tag name="MH_ORDER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71249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71249"/>
  <p:tag name="MH_LIBRARY" val="GRAPHIC"/>
  <p:tag name="MH_TYPE" val="Other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71249"/>
  <p:tag name="MH_LIBRARY" val="GRAPHIC"/>
  <p:tag name="MH_TYPE" val="Other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71249"/>
  <p:tag name="MH_LIBRARY" val="GRAPHIC"/>
  <p:tag name="MH_TYPE" val="Other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2171249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1350</Words>
  <Application>Microsoft Office PowerPoint</Application>
  <PresentationFormat>宽屏</PresentationFormat>
  <Paragraphs>137</Paragraphs>
  <Slides>25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Advent Pro</vt:lpstr>
      <vt:lpstr>Nexa Light</vt:lpstr>
      <vt:lpstr>仓耳明楷 W02</vt:lpstr>
      <vt:lpstr>等线</vt:lpstr>
      <vt:lpstr>等线 Light</vt:lpstr>
      <vt:lpstr>微软雅黑</vt:lpstr>
      <vt:lpstr>Arca Majora Heavy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Windows 用户</cp:lastModifiedBy>
  <cp:revision>52</cp:revision>
  <dcterms:created xsi:type="dcterms:W3CDTF">2019-05-25T12:32:54Z</dcterms:created>
  <dcterms:modified xsi:type="dcterms:W3CDTF">2020-10-22T03:28:25Z</dcterms:modified>
</cp:coreProperties>
</file>